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50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7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8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96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9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6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2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7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8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6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1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BA314-497D-B54A-A5FB-4D0B77A0F817}" type="datetimeFigureOut">
              <a:rPr lang="en-US" smtClean="0"/>
              <a:t>22/09/18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A66EA-B6B4-3141-B7A5-52B728DE3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0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Creative writing stimuli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68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McDonald betrays Scotland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1691"/>
          <a:stretch/>
        </p:blipFill>
        <p:spPr>
          <a:xfrm>
            <a:off x="-785323" y="1970574"/>
            <a:ext cx="9144000" cy="40288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1500" y="2979197"/>
            <a:ext cx="34925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0" y="1898346"/>
            <a:ext cx="77470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47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Instruments of darkness win us with honest trifles, to </a:t>
            </a:r>
            <a:r>
              <a:rPr lang="en-US" sz="2800" dirty="0" err="1" smtClean="0"/>
              <a:t>betray’s</a:t>
            </a:r>
            <a:r>
              <a:rPr lang="en-US" sz="2800" dirty="0" smtClean="0"/>
              <a:t> in deepest consequence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74971" cy="494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80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Macintosh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Creative writing stimuli</vt:lpstr>
      <vt:lpstr>McDonald betrays Scotland</vt:lpstr>
      <vt:lpstr>PowerPoint Presentation</vt:lpstr>
      <vt:lpstr>Instruments of darkness win us with honest trifles, to betray’s in deepest consequence</vt:lpstr>
    </vt:vector>
  </TitlesOfParts>
  <Company>mosstribe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writing stimuli</dc:title>
  <dc:creator>paul moss</dc:creator>
  <cp:lastModifiedBy>paul moss</cp:lastModifiedBy>
  <cp:revision>3</cp:revision>
  <dcterms:created xsi:type="dcterms:W3CDTF">2018-09-09T20:35:46Z</dcterms:created>
  <dcterms:modified xsi:type="dcterms:W3CDTF">2018-09-22T11:49:16Z</dcterms:modified>
</cp:coreProperties>
</file>