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 id="260" r:id="rId3"/>
    <p:sldId id="259" r:id="rId4"/>
    <p:sldId id="261"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5" autoAdjust="0"/>
    <p:restoredTop sz="94660"/>
  </p:normalViewPr>
  <p:slideViewPr>
    <p:cSldViewPr snapToGrid="0">
      <p:cViewPr varScale="1">
        <p:scale>
          <a:sx n="84" d="100"/>
          <a:sy n="84" d="100"/>
        </p:scale>
        <p:origin x="-656" y="-9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printerSettings" Target="printerSettings/printerSettings1.bin"/><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D74534AB-7B0C-4CA4-8238-498BE701AF0C}" type="datetimeFigureOut">
              <a:rPr lang="en-GB" smtClean="0"/>
              <a:t>22/09/18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40260392-BB27-427E-9074-B2F1E15CC84F}" type="slidenum">
              <a:rPr lang="en-GB" smtClean="0"/>
              <a:t>‹#›</a:t>
            </a:fld>
            <a:endParaRPr lang="en-GB"/>
          </a:p>
        </p:txBody>
      </p:sp>
    </p:spTree>
    <p:extLst>
      <p:ext uri="{BB962C8B-B14F-4D97-AF65-F5344CB8AC3E}">
        <p14:creationId xmlns:p14="http://schemas.microsoft.com/office/powerpoint/2010/main" val="3952732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4534AB-7B0C-4CA4-8238-498BE701AF0C}" type="datetimeFigureOut">
              <a:rPr lang="en-GB" smtClean="0"/>
              <a:t>22/09/18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260392-BB27-427E-9074-B2F1E15CC84F}" type="slidenum">
              <a:rPr lang="en-GB" smtClean="0"/>
              <a:t>‹#›</a:t>
            </a:fld>
            <a:endParaRPr lang="en-GB"/>
          </a:p>
        </p:txBody>
      </p:sp>
    </p:spTree>
    <p:extLst>
      <p:ext uri="{BB962C8B-B14F-4D97-AF65-F5344CB8AC3E}">
        <p14:creationId xmlns:p14="http://schemas.microsoft.com/office/powerpoint/2010/main" val="624209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D74534AB-7B0C-4CA4-8238-498BE701AF0C}" type="datetimeFigureOut">
              <a:rPr lang="en-GB" smtClean="0"/>
              <a:t>22/09/18</a:t>
            </a:fld>
            <a:endParaRPr lang="en-GB"/>
          </a:p>
        </p:txBody>
      </p:sp>
      <p:sp>
        <p:nvSpPr>
          <p:cNvPr id="5" name="Footer Placeholder 4"/>
          <p:cNvSpPr>
            <a:spLocks noGrp="1"/>
          </p:cNvSpPr>
          <p:nvPr>
            <p:ph type="ftr" sz="quarter" idx="11"/>
          </p:nvPr>
        </p:nvSpPr>
        <p:spPr>
          <a:xfrm>
            <a:off x="804672" y="6227064"/>
            <a:ext cx="10588752" cy="320040"/>
          </a:xfrm>
        </p:spPr>
        <p:txBody>
          <a:body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40260392-BB27-427E-9074-B2F1E15CC84F}" type="slidenum">
              <a:rPr lang="en-GB" smtClean="0"/>
              <a:t>‹#›</a:t>
            </a:fld>
            <a:endParaRPr lang="en-GB"/>
          </a:p>
        </p:txBody>
      </p:sp>
    </p:spTree>
    <p:extLst>
      <p:ext uri="{BB962C8B-B14F-4D97-AF65-F5344CB8AC3E}">
        <p14:creationId xmlns:p14="http://schemas.microsoft.com/office/powerpoint/2010/main" val="78262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74534AB-7B0C-4CA4-8238-498BE701AF0C}" type="datetimeFigureOut">
              <a:rPr lang="en-GB" smtClean="0"/>
              <a:t>22/09/18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0260392-BB27-427E-9074-B2F1E15CC84F}" type="slidenum">
              <a:rPr lang="en-GB" smtClean="0"/>
              <a:t>‹#›</a:t>
            </a:fld>
            <a:endParaRPr lang="en-GB"/>
          </a:p>
        </p:txBody>
      </p:sp>
    </p:spTree>
    <p:extLst>
      <p:ext uri="{BB962C8B-B14F-4D97-AF65-F5344CB8AC3E}">
        <p14:creationId xmlns:p14="http://schemas.microsoft.com/office/powerpoint/2010/main" val="10064073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804672" y="320040"/>
            <a:ext cx="3657600" cy="320040"/>
          </a:xfrm>
        </p:spPr>
        <p:txBody>
          <a:bodyPr/>
          <a:lstStyle/>
          <a:p>
            <a:fld id="{D74534AB-7B0C-4CA4-8238-498BE701AF0C}" type="datetimeFigureOut">
              <a:rPr lang="en-GB" smtClean="0"/>
              <a:t>22/09/18</a:t>
            </a:fld>
            <a:endParaRPr lang="en-GB"/>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GB"/>
          </a:p>
        </p:txBody>
      </p:sp>
      <p:sp>
        <p:nvSpPr>
          <p:cNvPr id="6" name="Slide Number Placeholder 5"/>
          <p:cNvSpPr>
            <a:spLocks noGrp="1"/>
          </p:cNvSpPr>
          <p:nvPr>
            <p:ph type="sldNum" sz="quarter" idx="12"/>
          </p:nvPr>
        </p:nvSpPr>
        <p:spPr>
          <a:xfrm>
            <a:off x="10469880" y="320040"/>
            <a:ext cx="914400" cy="320040"/>
          </a:xfrm>
        </p:spPr>
        <p:txBody>
          <a:bodyPr/>
          <a:lstStyle/>
          <a:p>
            <a:fld id="{40260392-BB27-427E-9074-B2F1E15CC84F}" type="slidenum">
              <a:rPr lang="en-GB" smtClean="0"/>
              <a:t>‹#›</a:t>
            </a:fld>
            <a:endParaRPr lang="en-GB"/>
          </a:p>
        </p:txBody>
      </p:sp>
    </p:spTree>
    <p:extLst>
      <p:ext uri="{BB962C8B-B14F-4D97-AF65-F5344CB8AC3E}">
        <p14:creationId xmlns:p14="http://schemas.microsoft.com/office/powerpoint/2010/main" val="36489318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D74534AB-7B0C-4CA4-8238-498BE701AF0C}" type="datetimeFigureOut">
              <a:rPr lang="en-GB" smtClean="0"/>
              <a:t>22/09/18</a:t>
            </a:fld>
            <a:endParaRPr lang="en-GB"/>
          </a:p>
        </p:txBody>
      </p:sp>
      <p:sp>
        <p:nvSpPr>
          <p:cNvPr id="6" name="Footer Placeholder 5"/>
          <p:cNvSpPr>
            <a:spLocks noGrp="1"/>
          </p:cNvSpPr>
          <p:nvPr>
            <p:ph type="ftr" sz="quarter" idx="11"/>
          </p:nvPr>
        </p:nvSpPr>
        <p:spPr>
          <a:xfrm>
            <a:off x="804672" y="6227064"/>
            <a:ext cx="10588752" cy="320040"/>
          </a:xfrm>
        </p:spPr>
        <p:txBody>
          <a:bodyPr/>
          <a:lstStyle/>
          <a:p>
            <a:endParaRPr lang="en-GB"/>
          </a:p>
        </p:txBody>
      </p:sp>
      <p:sp>
        <p:nvSpPr>
          <p:cNvPr id="7" name="Slide Number Placeholder 6"/>
          <p:cNvSpPr>
            <a:spLocks noGrp="1"/>
          </p:cNvSpPr>
          <p:nvPr>
            <p:ph type="sldNum" sz="quarter" idx="12"/>
          </p:nvPr>
        </p:nvSpPr>
        <p:spPr>
          <a:xfrm>
            <a:off x="10469880" y="320040"/>
            <a:ext cx="914400" cy="320040"/>
          </a:xfrm>
        </p:spPr>
        <p:txBody>
          <a:bodyPr/>
          <a:lstStyle/>
          <a:p>
            <a:fld id="{40260392-BB27-427E-9074-B2F1E15CC84F}" type="slidenum">
              <a:rPr lang="en-GB" smtClean="0"/>
              <a:t>‹#›</a:t>
            </a:fld>
            <a:endParaRPr lang="en-GB"/>
          </a:p>
        </p:txBody>
      </p:sp>
    </p:spTree>
    <p:extLst>
      <p:ext uri="{BB962C8B-B14F-4D97-AF65-F5344CB8AC3E}">
        <p14:creationId xmlns:p14="http://schemas.microsoft.com/office/powerpoint/2010/main" val="826513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D74534AB-7B0C-4CA4-8238-498BE701AF0C}" type="datetimeFigureOut">
              <a:rPr lang="en-GB" smtClean="0"/>
              <a:t>22/09/18</a:t>
            </a:fld>
            <a:endParaRPr lang="en-GB"/>
          </a:p>
        </p:txBody>
      </p:sp>
      <p:sp>
        <p:nvSpPr>
          <p:cNvPr id="8" name="Footer Placeholder 7"/>
          <p:cNvSpPr>
            <a:spLocks noGrp="1"/>
          </p:cNvSpPr>
          <p:nvPr>
            <p:ph type="ftr" sz="quarter" idx="11"/>
          </p:nvPr>
        </p:nvSpPr>
        <p:spPr>
          <a:xfrm>
            <a:off x="804672" y="6227064"/>
            <a:ext cx="10588752" cy="320040"/>
          </a:xfrm>
        </p:spPr>
        <p:txBody>
          <a:bodyPr/>
          <a:lstStyle/>
          <a:p>
            <a:endParaRPr lang="en-GB"/>
          </a:p>
        </p:txBody>
      </p:sp>
      <p:sp>
        <p:nvSpPr>
          <p:cNvPr id="9" name="Slide Number Placeholder 8"/>
          <p:cNvSpPr>
            <a:spLocks noGrp="1"/>
          </p:cNvSpPr>
          <p:nvPr>
            <p:ph type="sldNum" sz="quarter" idx="12"/>
          </p:nvPr>
        </p:nvSpPr>
        <p:spPr>
          <a:xfrm>
            <a:off x="10469880" y="320040"/>
            <a:ext cx="914400" cy="320040"/>
          </a:xfrm>
        </p:spPr>
        <p:txBody>
          <a:bodyPr/>
          <a:lstStyle/>
          <a:p>
            <a:fld id="{40260392-BB27-427E-9074-B2F1E15CC84F}" type="slidenum">
              <a:rPr lang="en-GB" smtClean="0"/>
              <a:t>‹#›</a:t>
            </a:fld>
            <a:endParaRPr lang="en-GB"/>
          </a:p>
        </p:txBody>
      </p:sp>
    </p:spTree>
    <p:extLst>
      <p:ext uri="{BB962C8B-B14F-4D97-AF65-F5344CB8AC3E}">
        <p14:creationId xmlns:p14="http://schemas.microsoft.com/office/powerpoint/2010/main" val="1875497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74534AB-7B0C-4CA4-8238-498BE701AF0C}" type="datetimeFigureOut">
              <a:rPr lang="en-GB" smtClean="0"/>
              <a:t>22/09/18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0260392-BB27-427E-9074-B2F1E15CC84F}" type="slidenum">
              <a:rPr lang="en-GB" smtClean="0"/>
              <a:t>‹#›</a:t>
            </a:fld>
            <a:endParaRPr lang="en-GB"/>
          </a:p>
        </p:txBody>
      </p:sp>
    </p:spTree>
    <p:extLst>
      <p:ext uri="{BB962C8B-B14F-4D97-AF65-F5344CB8AC3E}">
        <p14:creationId xmlns:p14="http://schemas.microsoft.com/office/powerpoint/2010/main" val="676247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D74534AB-7B0C-4CA4-8238-498BE701AF0C}" type="datetimeFigureOut">
              <a:rPr lang="en-GB" smtClean="0"/>
              <a:t>22/09/18</a:t>
            </a:fld>
            <a:endParaRPr lang="en-GB"/>
          </a:p>
        </p:txBody>
      </p:sp>
      <p:sp>
        <p:nvSpPr>
          <p:cNvPr id="3" name="Footer Placeholder 2"/>
          <p:cNvSpPr>
            <a:spLocks noGrp="1"/>
          </p:cNvSpPr>
          <p:nvPr>
            <p:ph type="ftr" sz="quarter" idx="11"/>
          </p:nvPr>
        </p:nvSpPr>
        <p:spPr>
          <a:xfrm>
            <a:off x="804672" y="6227064"/>
            <a:ext cx="10588752" cy="320040"/>
          </a:xfrm>
        </p:spPr>
        <p:txBody>
          <a:bodyPr/>
          <a:lstStyle/>
          <a:p>
            <a:endParaRPr lang="en-GB"/>
          </a:p>
        </p:txBody>
      </p:sp>
      <p:sp>
        <p:nvSpPr>
          <p:cNvPr id="4" name="Slide Number Placeholder 3"/>
          <p:cNvSpPr>
            <a:spLocks noGrp="1"/>
          </p:cNvSpPr>
          <p:nvPr>
            <p:ph type="sldNum" sz="quarter" idx="12"/>
          </p:nvPr>
        </p:nvSpPr>
        <p:spPr>
          <a:xfrm>
            <a:off x="10469880" y="320040"/>
            <a:ext cx="914400" cy="320040"/>
          </a:xfrm>
        </p:spPr>
        <p:txBody>
          <a:bodyPr/>
          <a:lstStyle/>
          <a:p>
            <a:fld id="{40260392-BB27-427E-9074-B2F1E15CC84F}" type="slidenum">
              <a:rPr lang="en-GB" smtClean="0"/>
              <a:t>‹#›</a:t>
            </a:fld>
            <a:endParaRPr lang="en-GB"/>
          </a:p>
        </p:txBody>
      </p:sp>
    </p:spTree>
    <p:extLst>
      <p:ext uri="{BB962C8B-B14F-4D97-AF65-F5344CB8AC3E}">
        <p14:creationId xmlns:p14="http://schemas.microsoft.com/office/powerpoint/2010/main" val="20824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D74534AB-7B0C-4CA4-8238-498BE701AF0C}" type="datetimeFigureOut">
              <a:rPr lang="en-GB" smtClean="0"/>
              <a:t>22/09/18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0260392-BB27-427E-9074-B2F1E15CC84F}" type="slidenum">
              <a:rPr lang="en-GB" smtClean="0"/>
              <a:t>‹#›</a:t>
            </a:fld>
            <a:endParaRPr lang="en-GB"/>
          </a:p>
        </p:txBody>
      </p:sp>
    </p:spTree>
    <p:extLst>
      <p:ext uri="{BB962C8B-B14F-4D97-AF65-F5344CB8AC3E}">
        <p14:creationId xmlns:p14="http://schemas.microsoft.com/office/powerpoint/2010/main" val="1416133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804672" y="320040"/>
            <a:ext cx="3657600" cy="320040"/>
          </a:xfrm>
        </p:spPr>
        <p:txBody>
          <a:bodyPr/>
          <a:lstStyle/>
          <a:p>
            <a:fld id="{D74534AB-7B0C-4CA4-8238-498BE701AF0C}" type="datetimeFigureOut">
              <a:rPr lang="en-GB" smtClean="0"/>
              <a:t>22/09/18</a:t>
            </a:fld>
            <a:endParaRPr lang="en-GB"/>
          </a:p>
        </p:txBody>
      </p:sp>
      <p:sp>
        <p:nvSpPr>
          <p:cNvPr id="6" name="Footer Placeholder 5"/>
          <p:cNvSpPr>
            <a:spLocks noGrp="1"/>
          </p:cNvSpPr>
          <p:nvPr>
            <p:ph type="ftr" sz="quarter" idx="11"/>
          </p:nvPr>
        </p:nvSpPr>
        <p:spPr>
          <a:xfrm>
            <a:off x="804672" y="6227064"/>
            <a:ext cx="5942203" cy="320040"/>
          </a:xfrm>
        </p:spPr>
        <p:txBody>
          <a:bodyPr/>
          <a:lstStyle/>
          <a:p>
            <a:endParaRPr lang="en-GB"/>
          </a:p>
        </p:txBody>
      </p:sp>
      <p:sp>
        <p:nvSpPr>
          <p:cNvPr id="7" name="Slide Number Placeholder 6"/>
          <p:cNvSpPr>
            <a:spLocks noGrp="1"/>
          </p:cNvSpPr>
          <p:nvPr>
            <p:ph type="sldNum" sz="quarter" idx="12"/>
          </p:nvPr>
        </p:nvSpPr>
        <p:spPr>
          <a:xfrm>
            <a:off x="5828377" y="320040"/>
            <a:ext cx="914400" cy="320040"/>
          </a:xfrm>
        </p:spPr>
        <p:txBody>
          <a:bodyPr/>
          <a:lstStyle/>
          <a:p>
            <a:fld id="{40260392-BB27-427E-9074-B2F1E15CC84F}" type="slidenum">
              <a:rPr lang="en-GB" smtClean="0"/>
              <a:t>‹#›</a:t>
            </a:fld>
            <a:endParaRPr lang="en-GB"/>
          </a:p>
        </p:txBody>
      </p:sp>
    </p:spTree>
    <p:extLst>
      <p:ext uri="{BB962C8B-B14F-4D97-AF65-F5344CB8AC3E}">
        <p14:creationId xmlns:p14="http://schemas.microsoft.com/office/powerpoint/2010/main" val="119423316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50F7B531-70B7-4559-A8BE-BCF7FC0DD592}" type="datetimeFigureOut">
              <a:rPr lang="en-GB" smtClean="0"/>
              <a:t>22/09/18</a:t>
            </a:fld>
            <a:endParaRPr lang="en-GB"/>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CC845E2A-8C31-498D-A9AE-63BB74721A72}" type="slidenum">
              <a:rPr lang="en-GB" smtClean="0"/>
              <a:t>‹#›</a:t>
            </a:fld>
            <a:endParaRPr lang="en-GB"/>
          </a:p>
        </p:txBody>
      </p:sp>
    </p:spTree>
    <p:extLst>
      <p:ext uri="{BB962C8B-B14F-4D97-AF65-F5344CB8AC3E}">
        <p14:creationId xmlns:p14="http://schemas.microsoft.com/office/powerpoint/2010/main" val="27917944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p:txBody>
          <a:bodyPr>
            <a:normAutofit fontScale="90000"/>
          </a:bodyPr>
          <a:lstStyle/>
          <a:p>
            <a:r>
              <a:rPr lang="en-US" dirty="0"/>
              <a:t>Homophones</a:t>
            </a:r>
            <a:br>
              <a:rPr lang="en-US" dirty="0"/>
            </a:br>
            <a:r>
              <a:rPr lang="en-US" dirty="0">
                <a:solidFill>
                  <a:schemeClr val="tx1"/>
                </a:solidFill>
              </a:rPr>
              <a:t>homo = the same</a:t>
            </a:r>
            <a:br>
              <a:rPr lang="en-US" dirty="0">
                <a:solidFill>
                  <a:schemeClr val="tx1"/>
                </a:solidFill>
              </a:rPr>
            </a:br>
            <a:r>
              <a:rPr lang="en-US" dirty="0">
                <a:solidFill>
                  <a:schemeClr val="tx1"/>
                </a:solidFill>
              </a:rPr>
              <a:t>phone = sound</a:t>
            </a:r>
            <a:endParaRPr lang="en-GB" dirty="0"/>
          </a:p>
        </p:txBody>
      </p:sp>
      <p:sp>
        <p:nvSpPr>
          <p:cNvPr id="3" name="Content Placeholder 2"/>
          <p:cNvSpPr>
            <a:spLocks noGrp="1"/>
          </p:cNvSpPr>
          <p:nvPr>
            <p:ph idx="1"/>
          </p:nvPr>
        </p:nvSpPr>
        <p:spPr/>
        <p:txBody>
          <a:bodyPr>
            <a:normAutofit lnSpcReduction="10000"/>
          </a:bodyPr>
          <a:lstStyle/>
          <a:p>
            <a:pPr marL="0" indent="0">
              <a:buNone/>
            </a:pPr>
            <a:r>
              <a:rPr lang="en-US" sz="3200" b="1" dirty="0" smtClean="0"/>
              <a:t>Which their/there/they’re is it</a:t>
            </a:r>
            <a:r>
              <a:rPr lang="en-US" sz="3600" dirty="0" smtClean="0"/>
              <a:t>?</a:t>
            </a:r>
            <a:r>
              <a:rPr lang="en-US" dirty="0" smtClean="0"/>
              <a:t> </a:t>
            </a:r>
            <a:r>
              <a:rPr lang="en-US" b="1" dirty="0" smtClean="0"/>
              <a:t>Find the 5 errors</a:t>
            </a:r>
          </a:p>
          <a:p>
            <a:pPr marL="0" indent="0">
              <a:buNone/>
            </a:pPr>
            <a:r>
              <a:rPr lang="en-US" dirty="0" smtClean="0"/>
              <a:t>‘There is no need to worry about me’, explained Johnny, ‘I’m the king of the world.’ Slowly but surely however, Johnny began to </a:t>
            </a:r>
            <a:r>
              <a:rPr lang="en-US" dirty="0" err="1" smtClean="0"/>
              <a:t>realise</a:t>
            </a:r>
            <a:r>
              <a:rPr lang="en-US" dirty="0" smtClean="0"/>
              <a:t> that they’re was no way he could keep treading water for much longer. </a:t>
            </a:r>
          </a:p>
          <a:p>
            <a:pPr marL="0" indent="0">
              <a:buNone/>
            </a:pPr>
            <a:r>
              <a:rPr lang="en-US" dirty="0" smtClean="0"/>
              <a:t>‘Try to swim over there’, his girlfriend implored. They’re eyes met  and they both knew it was hopeless. Their was no way he could swim for that distance, and their was no way of getting him back into the boat – it was too full. Johnny looked into her eyes for the last time before his head dipped under the water and he took on a large gulp of water. As he sunk, he only had one thought on his mind: they’re love would never die. </a:t>
            </a:r>
            <a:endParaRPr lang="en-GB" dirty="0"/>
          </a:p>
        </p:txBody>
      </p:sp>
    </p:spTree>
    <p:extLst>
      <p:ext uri="{BB962C8B-B14F-4D97-AF65-F5344CB8AC3E}">
        <p14:creationId xmlns:p14="http://schemas.microsoft.com/office/powerpoint/2010/main" val="103594227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Spelling </a:t>
            </a:r>
            <a:endParaRPr lang="en-GB" dirty="0"/>
          </a:p>
        </p:txBody>
      </p:sp>
      <p:sp>
        <p:nvSpPr>
          <p:cNvPr id="3" name="Content Placeholder 2"/>
          <p:cNvSpPr>
            <a:spLocks noGrp="1"/>
          </p:cNvSpPr>
          <p:nvPr>
            <p:ph idx="1"/>
          </p:nvPr>
        </p:nvSpPr>
        <p:spPr>
          <a:xfrm>
            <a:off x="5118447" y="803185"/>
            <a:ext cx="6281873" cy="5737463"/>
          </a:xfrm>
        </p:spPr>
        <p:txBody>
          <a:bodyPr/>
          <a:lstStyle/>
          <a:p>
            <a:pPr marL="342900" indent="-342900">
              <a:buAutoNum type="arabicPeriod"/>
            </a:pPr>
            <a:r>
              <a:rPr lang="en-US" dirty="0" smtClean="0"/>
              <a:t>Sodden = drenched, soaked</a:t>
            </a:r>
          </a:p>
          <a:p>
            <a:pPr marL="342900" indent="-342900">
              <a:buAutoNum type="arabicPeriod"/>
            </a:pPr>
            <a:r>
              <a:rPr lang="en-US" dirty="0" smtClean="0"/>
              <a:t>Slanting = on a slope</a:t>
            </a:r>
          </a:p>
          <a:p>
            <a:pPr marL="342900" indent="-342900">
              <a:buAutoNum type="arabicPeriod"/>
            </a:pPr>
            <a:r>
              <a:rPr lang="en-US" dirty="0" smtClean="0"/>
              <a:t>Condemned = to judge with disapproval, to be guilty</a:t>
            </a:r>
          </a:p>
          <a:p>
            <a:pPr marL="342900" indent="-342900">
              <a:buAutoNum type="arabicPeriod"/>
            </a:pPr>
            <a:r>
              <a:rPr lang="en-US" dirty="0" smtClean="0"/>
              <a:t>Deprecate = to express disapproval, belittle</a:t>
            </a:r>
          </a:p>
          <a:p>
            <a:pPr marL="342900" indent="-342900">
              <a:buAutoNum type="arabicPeriod"/>
            </a:pPr>
            <a:r>
              <a:rPr lang="en-US" dirty="0" smtClean="0"/>
              <a:t>Disparage = belittle</a:t>
            </a:r>
          </a:p>
          <a:p>
            <a:pPr marL="342900" indent="-342900">
              <a:buAutoNum type="arabicPeriod"/>
            </a:pPr>
            <a:r>
              <a:rPr lang="en-US" dirty="0" smtClean="0"/>
              <a:t>Denigrate = </a:t>
            </a:r>
            <a:r>
              <a:rPr lang="en-US" dirty="0" err="1" smtClean="0"/>
              <a:t>criticise</a:t>
            </a:r>
            <a:r>
              <a:rPr lang="en-US" dirty="0" smtClean="0"/>
              <a:t> in a nasty way</a:t>
            </a:r>
          </a:p>
          <a:p>
            <a:pPr marL="342900" indent="-342900">
              <a:buAutoNum type="arabicPeriod"/>
            </a:pPr>
            <a:r>
              <a:rPr lang="en-US" dirty="0" smtClean="0"/>
              <a:t>Revile = to speak about someone with abusive tone </a:t>
            </a:r>
          </a:p>
          <a:p>
            <a:pPr marL="342900" indent="-342900">
              <a:buAutoNum type="arabicPeriod"/>
            </a:pPr>
            <a:r>
              <a:rPr lang="en-US" dirty="0" smtClean="0"/>
              <a:t>Defame</a:t>
            </a:r>
          </a:p>
          <a:p>
            <a:pPr marL="342900" indent="-342900">
              <a:buAutoNum type="arabicPeriod"/>
            </a:pPr>
            <a:r>
              <a:rPr lang="en-US" dirty="0" smtClean="0"/>
              <a:t>Asperity = harshness</a:t>
            </a:r>
          </a:p>
          <a:p>
            <a:pPr marL="342900" indent="-342900">
              <a:buAutoNum type="arabicPeriod"/>
            </a:pPr>
            <a:r>
              <a:rPr lang="en-US" dirty="0" smtClean="0"/>
              <a:t>Acrimonious = harsh and bitter</a:t>
            </a:r>
          </a:p>
          <a:p>
            <a:pPr marL="342900" indent="-342900">
              <a:buAutoNum type="arabicPeriod"/>
            </a:pPr>
            <a:endParaRPr lang="en-US" dirty="0" smtClean="0"/>
          </a:p>
          <a:p>
            <a:pPr marL="342900" indent="-342900">
              <a:buAutoNum type="arabicPeriod"/>
            </a:pPr>
            <a:endParaRPr lang="en-US" dirty="0" smtClean="0"/>
          </a:p>
          <a:p>
            <a:pPr marL="342900" indent="-342900">
              <a:buAutoNum type="arabicPeriod"/>
            </a:pPr>
            <a:endParaRPr lang="en-GB" dirty="0"/>
          </a:p>
        </p:txBody>
      </p:sp>
    </p:spTree>
    <p:extLst>
      <p:ext uri="{BB962C8B-B14F-4D97-AF65-F5344CB8AC3E}">
        <p14:creationId xmlns:p14="http://schemas.microsoft.com/office/powerpoint/2010/main" val="8926322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GB" dirty="0"/>
              <a:t>It was in Burma, a sodden morning of the rains. A sickly light, like yellow tinfoil, was slanting over the high walls into the jail yard. We were waiting outside the condemned cells, a row of sheds fronted with double bars, like small animal cages. Each cell measured about ten feet by ten and was quite bare within except for a plank bed and a pot of drinking water. In some of them brown silent men were squatting at the inner bars, with their blankets draped round them. These were the condemned men, due to be hanged within the next week or two.</a:t>
            </a:r>
          </a:p>
          <a:p>
            <a:pPr marL="0" indent="0">
              <a:buNone/>
            </a:pPr>
            <a:endParaRPr lang="en-GB" dirty="0"/>
          </a:p>
        </p:txBody>
      </p:sp>
      <p:sp>
        <p:nvSpPr>
          <p:cNvPr id="6" name="Title 1"/>
          <p:cNvSpPr>
            <a:spLocks noGrp="1"/>
          </p:cNvSpPr>
          <p:nvPr>
            <p:ph type="title"/>
          </p:nvPr>
        </p:nvSpPr>
        <p:spPr>
          <a:xfrm>
            <a:off x="886414" y="2394749"/>
            <a:ext cx="3498979" cy="2456442"/>
          </a:xfrm>
        </p:spPr>
        <p:txBody>
          <a:bodyPr>
            <a:normAutofit/>
          </a:bodyPr>
          <a:lstStyle/>
          <a:p>
            <a:r>
              <a:rPr lang="en-US" sz="2400" dirty="0" smtClean="0"/>
              <a:t>Consider these ideas:</a:t>
            </a:r>
            <a:r>
              <a:rPr lang="en-US" dirty="0" smtClean="0"/>
              <a:t/>
            </a:r>
            <a:br>
              <a:rPr lang="en-US" dirty="0" smtClean="0"/>
            </a:br>
            <a:r>
              <a:rPr lang="en-US" sz="2400" dirty="0" smtClean="0"/>
              <a:t/>
            </a:r>
            <a:br>
              <a:rPr lang="en-US" sz="2400" dirty="0" smtClean="0"/>
            </a:br>
            <a:r>
              <a:rPr lang="en-US" sz="2400" dirty="0" smtClean="0"/>
              <a:t>- word choice that emphasizes the scene</a:t>
            </a:r>
            <a:br>
              <a:rPr lang="en-US" sz="2400" dirty="0" smtClean="0"/>
            </a:br>
            <a:r>
              <a:rPr lang="en-US" sz="2400" dirty="0" smtClean="0"/>
              <a:t>- imagery of the cells</a:t>
            </a:r>
            <a:endParaRPr lang="en-GB" dirty="0"/>
          </a:p>
        </p:txBody>
      </p:sp>
      <p:sp>
        <p:nvSpPr>
          <p:cNvPr id="7" name="TextBox 6"/>
          <p:cNvSpPr txBox="1"/>
          <p:nvPr/>
        </p:nvSpPr>
        <p:spPr>
          <a:xfrm>
            <a:off x="807104" y="1271195"/>
            <a:ext cx="3657600" cy="1200329"/>
          </a:xfrm>
          <a:prstGeom prst="rect">
            <a:avLst/>
          </a:prstGeom>
          <a:solidFill>
            <a:schemeClr val="accent2"/>
          </a:solidFill>
        </p:spPr>
        <p:txBody>
          <a:bodyPr wrap="square" rtlCol="0">
            <a:spAutoFit/>
          </a:bodyPr>
          <a:lstStyle/>
          <a:p>
            <a:r>
              <a:rPr lang="en-US" dirty="0" smtClean="0"/>
              <a:t>How has the writer created an oppressive mood in this beginning to a story? Write 80 words</a:t>
            </a:r>
            <a:endParaRPr lang="en-GB" dirty="0"/>
          </a:p>
        </p:txBody>
      </p:sp>
    </p:spTree>
    <p:extLst>
      <p:ext uri="{BB962C8B-B14F-4D97-AF65-F5344CB8AC3E}">
        <p14:creationId xmlns:p14="http://schemas.microsoft.com/office/powerpoint/2010/main" val="3838299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Moments later…….</a:t>
            </a:r>
            <a:endParaRPr lang="en-GB" dirty="0"/>
          </a:p>
        </p:txBody>
      </p:sp>
      <p:sp>
        <p:nvSpPr>
          <p:cNvPr id="5" name="AutoShape 4" descr="mgm lion raoring.jpg"/>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2"/>
          <a:stretch>
            <a:fillRect/>
          </a:stretch>
        </p:blipFill>
        <p:spPr>
          <a:xfrm>
            <a:off x="5101142" y="1428918"/>
            <a:ext cx="5905500" cy="4086225"/>
          </a:xfrm>
          <a:prstGeom prst="rect">
            <a:avLst/>
          </a:prstGeom>
        </p:spPr>
      </p:pic>
      <p:sp>
        <p:nvSpPr>
          <p:cNvPr id="7" name="TextBox 6"/>
          <p:cNvSpPr txBox="1"/>
          <p:nvPr/>
        </p:nvSpPr>
        <p:spPr>
          <a:xfrm>
            <a:off x="807104" y="1271195"/>
            <a:ext cx="3657600" cy="1477328"/>
          </a:xfrm>
          <a:prstGeom prst="rect">
            <a:avLst/>
          </a:prstGeom>
          <a:solidFill>
            <a:schemeClr val="accent2"/>
          </a:solidFill>
        </p:spPr>
        <p:txBody>
          <a:bodyPr wrap="square" rtlCol="0">
            <a:spAutoFit/>
          </a:bodyPr>
          <a:lstStyle/>
          <a:p>
            <a:pPr algn="ctr"/>
            <a:r>
              <a:rPr lang="en-US" dirty="0" smtClean="0"/>
              <a:t>Complete the story. Consider things like how long the lion has been caged, captured, or looked after etc. before this moment. </a:t>
            </a:r>
            <a:r>
              <a:rPr lang="en-US" b="1" dirty="0" smtClean="0"/>
              <a:t>300-400 words</a:t>
            </a:r>
            <a:endParaRPr lang="en-GB" b="1" dirty="0"/>
          </a:p>
        </p:txBody>
      </p:sp>
    </p:spTree>
    <p:extLst>
      <p:ext uri="{BB962C8B-B14F-4D97-AF65-F5344CB8AC3E}">
        <p14:creationId xmlns:p14="http://schemas.microsoft.com/office/powerpoint/2010/main" val="2812632697"/>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10B6F4"/>
      </a:accent1>
      <a:accent2>
        <a:srgbClr val="3C78C3"/>
      </a:accent2>
      <a:accent3>
        <a:srgbClr val="9F52D0"/>
      </a:accent3>
      <a:accent4>
        <a:srgbClr val="D64198"/>
      </a:accent4>
      <a:accent5>
        <a:srgbClr val="DA2228"/>
      </a:accent5>
      <a:accent6>
        <a:srgbClr val="F18318"/>
      </a:accent6>
      <a:hlink>
        <a:srgbClr val="38DDEC"/>
      </a:hlink>
      <a:folHlink>
        <a:srgbClr val="A8DEE8"/>
      </a:folHlink>
    </a:clrScheme>
    <a:fontScheme name="Atlas">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xmlns="" name="Atlas" id="{5156B0E4-0EB1-49FE-A26B-15F6F698AEC6}" vid="{C0CB9708-C445-4049-9D7F-4C8684E69AF3}"/>
    </a:ext>
  </a:extLst>
</a:theme>
</file>

<file path=docProps/app.xml><?xml version="1.0" encoding="utf-8"?>
<Properties xmlns="http://schemas.openxmlformats.org/officeDocument/2006/extended-properties" xmlns:vt="http://schemas.openxmlformats.org/officeDocument/2006/docPropsVTypes">
  <Template>Office Theme</Template>
  <TotalTime>38</TotalTime>
  <Words>386</Words>
  <Application>Microsoft Macintosh PowerPoint</Application>
  <PresentationFormat>Custom</PresentationFormat>
  <Paragraphs>21</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Atlas</vt:lpstr>
      <vt:lpstr>Homophones homo = the same phone = sound</vt:lpstr>
      <vt:lpstr>Spelling </vt:lpstr>
      <vt:lpstr>Consider these ideas:  - word choice that emphasizes the scene - imagery of the cells</vt:lpstr>
      <vt:lpstr>Moments later…….</vt:lpstr>
    </vt:vector>
  </TitlesOfParts>
  <Company>South Devon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Homophones homo = the same phone = sound</dc:title>
  <dc:creator>Paul  Moss</dc:creator>
  <cp:lastModifiedBy>paul moss</cp:lastModifiedBy>
  <cp:revision>6</cp:revision>
  <dcterms:created xsi:type="dcterms:W3CDTF">2018-02-28T11:51:17Z</dcterms:created>
  <dcterms:modified xsi:type="dcterms:W3CDTF">2018-09-22T17:30:15Z</dcterms:modified>
</cp:coreProperties>
</file>