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1000" y="-11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247255" y="-44532"/>
            <a:ext cx="9386888" cy="5192849"/>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251971" y="889863"/>
            <a:ext cx="6636259" cy="3358450"/>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19428" y="1556629"/>
            <a:ext cx="6509936" cy="1311547"/>
          </a:xfrm>
        </p:spPr>
        <p:txBody>
          <a:bodyPr bIns="0" anchor="b">
            <a:normAutofit/>
          </a:bodyPr>
          <a:lstStyle>
            <a:lvl1pPr algn="ctr">
              <a:lnSpc>
                <a:spcPct val="80000"/>
              </a:lnSpc>
              <a:defRPr sz="5400" spc="-150">
                <a:solidFill>
                  <a:srgbClr val="FFFEFF"/>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1319428" y="2929701"/>
            <a:ext cx="6505070" cy="991940"/>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smtClean="0"/>
              <a:t>Click to edit Master subtitle style</a:t>
            </a:r>
            <a:endParaRPr lang="en-US" dirty="0"/>
          </a:p>
        </p:txBody>
      </p:sp>
      <p:sp>
        <p:nvSpPr>
          <p:cNvPr id="4" name="Date Placeholder 3"/>
          <p:cNvSpPr>
            <a:spLocks noGrp="1"/>
          </p:cNvSpPr>
          <p:nvPr>
            <p:ph type="dt" sz="half" idx="10"/>
          </p:nvPr>
        </p:nvSpPr>
        <p:spPr>
          <a:xfrm>
            <a:off x="603504" y="240030"/>
            <a:ext cx="2743200" cy="240030"/>
          </a:xfrm>
        </p:spPr>
        <p:txBody>
          <a:bodyPr vert="horz" lIns="91440" tIns="45720" rIns="91440" bIns="45720" rtlCol="0" anchor="ctr"/>
          <a:lstStyle>
            <a:lvl1pPr>
              <a:defRPr lang="en-US"/>
            </a:lvl1pPr>
          </a:lstStyle>
          <a:p>
            <a:fld id="{68CA0178-A073-9F4C-81A4-6CD2FED2A81D}" type="datetimeFigureOut">
              <a:rPr lang="en-US" smtClean="0"/>
              <a:t>29/04/18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313135"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600109"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5" y="1762445"/>
            <a:ext cx="2625897" cy="1842331"/>
          </a:xfrm>
        </p:spPr>
        <p:txBody>
          <a:bodyPr/>
          <a:lstStyle>
            <a:lvl1pPr>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3832488" y="596039"/>
            <a:ext cx="4706276" cy="3942818"/>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68CA0178-A073-9F4C-81A4-6CD2FED2A81D}" type="datetimeFigureOut">
              <a:rPr lang="en-US" smtClean="0"/>
              <a:t>29/04/18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49E7B-C58B-5348-8C40-8959E7B958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5789212"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855578" y="1762444"/>
            <a:ext cx="2625896" cy="1842332"/>
          </a:xfrm>
        </p:spPr>
        <p:txBody>
          <a:bodyPr vert="eaVert"/>
          <a:lstStyle>
            <a:lvl1pPr algn="l">
              <a:lnSpc>
                <a:spcPct val="80000"/>
              </a:lnSpc>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602061" y="598834"/>
            <a:ext cx="4701467" cy="3942977"/>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a:xfrm>
            <a:off x="603504" y="240030"/>
            <a:ext cx="2743200" cy="240030"/>
          </a:xfrm>
        </p:spPr>
        <p:txBody>
          <a:bodyPr/>
          <a:lstStyle/>
          <a:p>
            <a:fld id="{68CA0178-A073-9F4C-81A4-6CD2FED2A81D}" type="datetimeFigureOut">
              <a:rPr lang="en-US" smtClean="0"/>
              <a:t>29/04/18</a:t>
            </a:fld>
            <a:endParaRPr lang="en-US"/>
          </a:p>
        </p:txBody>
      </p:sp>
      <p:sp>
        <p:nvSpPr>
          <p:cNvPr id="5" name="Footer Placeholder 4"/>
          <p:cNvSpPr>
            <a:spLocks noGrp="1"/>
          </p:cNvSpPr>
          <p:nvPr>
            <p:ph type="ftr" sz="quarter" idx="11"/>
          </p:nvPr>
        </p:nvSpPr>
        <p:spPr>
          <a:xfrm>
            <a:off x="603504" y="4670298"/>
            <a:ext cx="7941564" cy="240030"/>
          </a:xfrm>
        </p:spPr>
        <p:txBody>
          <a:body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313135" y="0"/>
            <a:ext cx="9438086" cy="5139929"/>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600109" y="1274692"/>
            <a:ext cx="2755857" cy="2602816"/>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4234" cy="1842332"/>
          </a:xfrm>
        </p:spPr>
        <p:txBody>
          <a:bodyPr/>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8837" y="602389"/>
            <a:ext cx="4711405" cy="3936467"/>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68CA0178-A073-9F4C-81A4-6CD2FED2A81D}" type="datetimeFigureOut">
              <a:rPr lang="en-US" smtClean="0"/>
              <a:t>29/04/18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49E7B-C58B-5348-8C40-8959E7B958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247255" y="-44532"/>
            <a:ext cx="9386888" cy="5192849"/>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2444660" y="889863"/>
            <a:ext cx="4249609" cy="3358450"/>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08162" y="1556047"/>
            <a:ext cx="4117668" cy="1267043"/>
          </a:xfrm>
        </p:spPr>
        <p:txBody>
          <a:bodyPr bIns="0" anchor="b">
            <a:normAutofit/>
          </a:bodyPr>
          <a:lstStyle>
            <a:lvl1pPr algn="ctr">
              <a:defRPr sz="4400">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2508163" y="2885138"/>
            <a:ext cx="4117667" cy="1037828"/>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03504" y="240030"/>
            <a:ext cx="2743200" cy="240030"/>
          </a:xfrm>
        </p:spPr>
        <p:txBody>
          <a:bodyPr/>
          <a:lstStyle/>
          <a:p>
            <a:fld id="{68CA0178-A073-9F4C-81A4-6CD2FED2A81D}" type="datetimeFigureOut">
              <a:rPr lang="en-US" smtClean="0"/>
              <a:t>29/04/18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313135" y="0"/>
            <a:ext cx="9438086" cy="5139929"/>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00109" y="1274692"/>
            <a:ext cx="2755857" cy="2602816"/>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1" y="1754753"/>
            <a:ext cx="2625621" cy="1852549"/>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sz="half" idx="1"/>
          </p:nvPr>
        </p:nvSpPr>
        <p:spPr>
          <a:xfrm>
            <a:off x="3840660" y="602392"/>
            <a:ext cx="4702193" cy="17869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3838836" y="2754121"/>
            <a:ext cx="4704017" cy="178769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a:xfrm>
            <a:off x="603504" y="240030"/>
            <a:ext cx="2743200" cy="240030"/>
          </a:xfrm>
        </p:spPr>
        <p:txBody>
          <a:bodyPr/>
          <a:lstStyle/>
          <a:p>
            <a:fld id="{68CA0178-A073-9F4C-81A4-6CD2FED2A81D}" type="datetimeFigureOut">
              <a:rPr lang="en-US" smtClean="0"/>
              <a:t>29/04/18</a:t>
            </a:fld>
            <a:endParaRPr lang="en-US"/>
          </a:p>
        </p:txBody>
      </p:sp>
      <p:sp>
        <p:nvSpPr>
          <p:cNvPr id="6" name="Footer Placeholder 5"/>
          <p:cNvSpPr>
            <a:spLocks noGrp="1"/>
          </p:cNvSpPr>
          <p:nvPr>
            <p:ph type="ftr" sz="quarter" idx="11"/>
          </p:nvPr>
        </p:nvSpPr>
        <p:spPr>
          <a:xfrm>
            <a:off x="603504" y="4670298"/>
            <a:ext cx="7941564" cy="240030"/>
          </a:xfrm>
        </p:spPr>
        <p:txBody>
          <a:bodyPr/>
          <a:lstStyle/>
          <a:p>
            <a:endParaRPr lang="en-US"/>
          </a:p>
        </p:txBody>
      </p:sp>
      <p:sp>
        <p:nvSpPr>
          <p:cNvPr id="7" name="Slide Number Placeholder 6"/>
          <p:cNvSpPr>
            <a:spLocks noGrp="1"/>
          </p:cNvSpPr>
          <p:nvPr>
            <p:ph type="sldNum" sz="quarter" idx="12"/>
          </p:nvPr>
        </p:nvSpPr>
        <p:spPr>
          <a:xfrm>
            <a:off x="7852410"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313135" y="0"/>
            <a:ext cx="9438086" cy="5139929"/>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600109" y="1274692"/>
            <a:ext cx="2755857" cy="2602816"/>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2" y="1772937"/>
            <a:ext cx="2625621" cy="1845373"/>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3843853" y="602389"/>
            <a:ext cx="4698816"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3843980" y="1116740"/>
            <a:ext cx="4698263" cy="127264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3838989" y="2749415"/>
            <a:ext cx="4698311"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3838836" y="3263765"/>
            <a:ext cx="4699191" cy="127804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a:xfrm>
            <a:off x="603504" y="240030"/>
            <a:ext cx="2743200" cy="240030"/>
          </a:xfrm>
        </p:spPr>
        <p:txBody>
          <a:bodyPr/>
          <a:lstStyle/>
          <a:p>
            <a:fld id="{68CA0178-A073-9F4C-81A4-6CD2FED2A81D}" type="datetimeFigureOut">
              <a:rPr lang="en-US" smtClean="0"/>
              <a:t>29/04/18</a:t>
            </a:fld>
            <a:endParaRPr lang="en-US"/>
          </a:p>
        </p:txBody>
      </p:sp>
      <p:sp>
        <p:nvSpPr>
          <p:cNvPr id="8" name="Footer Placeholder 7"/>
          <p:cNvSpPr>
            <a:spLocks noGrp="1"/>
          </p:cNvSpPr>
          <p:nvPr>
            <p:ph type="ftr" sz="quarter" idx="11"/>
          </p:nvPr>
        </p:nvSpPr>
        <p:spPr>
          <a:xfrm>
            <a:off x="603504" y="4670298"/>
            <a:ext cx="7941564" cy="240030"/>
          </a:xfrm>
        </p:spPr>
        <p:txBody>
          <a:bodyPr/>
          <a:lstStyle/>
          <a:p>
            <a:endParaRPr lang="en-US"/>
          </a:p>
        </p:txBody>
      </p:sp>
      <p:sp>
        <p:nvSpPr>
          <p:cNvPr id="9" name="Slide Number Placeholder 8"/>
          <p:cNvSpPr>
            <a:spLocks noGrp="1"/>
          </p:cNvSpPr>
          <p:nvPr>
            <p:ph type="sldNum" sz="quarter" idx="12"/>
          </p:nvPr>
        </p:nvSpPr>
        <p:spPr>
          <a:xfrm>
            <a:off x="7852410"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313135" y="0"/>
            <a:ext cx="9438086" cy="5139929"/>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600109" y="1274692"/>
            <a:ext cx="2755857" cy="2602816"/>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5" y="1762444"/>
            <a:ext cx="2625897" cy="1842332"/>
          </a:xfrm>
        </p:spPr>
        <p:txBody>
          <a:bodyPr/>
          <a:lstStyle>
            <a:lvl1pPr>
              <a:defRPr>
                <a:solidFill>
                  <a:srgbClr val="FFFEFF"/>
                </a:solidFill>
              </a:defRPr>
            </a:lvl1pPr>
          </a:lstStyle>
          <a:p>
            <a:r>
              <a:rPr lang="en-AU" smtClean="0"/>
              <a:t>Click to edit Master title style</a:t>
            </a:r>
            <a:endParaRPr lang="en-US" dirty="0"/>
          </a:p>
        </p:txBody>
      </p:sp>
      <p:sp>
        <p:nvSpPr>
          <p:cNvPr id="3" name="Date Placeholder 2"/>
          <p:cNvSpPr>
            <a:spLocks noGrp="1"/>
          </p:cNvSpPr>
          <p:nvPr>
            <p:ph type="dt" sz="half" idx="10"/>
          </p:nvPr>
        </p:nvSpPr>
        <p:spPr/>
        <p:txBody>
          <a:bodyPr/>
          <a:lstStyle/>
          <a:p>
            <a:fld id="{68CA0178-A073-9F4C-81A4-6CD2FED2A81D}" type="datetimeFigureOut">
              <a:rPr lang="en-US" smtClean="0"/>
              <a:t>29/04/18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C49E7B-C58B-5348-8C40-8959E7B958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3504" y="240030"/>
            <a:ext cx="2743200" cy="240030"/>
          </a:xfrm>
        </p:spPr>
        <p:txBody>
          <a:bodyPr/>
          <a:lstStyle/>
          <a:p>
            <a:fld id="{68CA0178-A073-9F4C-81A4-6CD2FED2A81D}" type="datetimeFigureOut">
              <a:rPr lang="en-US" smtClean="0"/>
              <a:t>29/04/18</a:t>
            </a:fld>
            <a:endParaRPr lang="en-US"/>
          </a:p>
        </p:txBody>
      </p:sp>
      <p:sp>
        <p:nvSpPr>
          <p:cNvPr id="3" name="Footer Placeholder 2"/>
          <p:cNvSpPr>
            <a:spLocks noGrp="1"/>
          </p:cNvSpPr>
          <p:nvPr>
            <p:ph type="ftr" sz="quarter" idx="11"/>
          </p:nvPr>
        </p:nvSpPr>
        <p:spPr>
          <a:xfrm>
            <a:off x="603504" y="4670298"/>
            <a:ext cx="7941564" cy="240030"/>
          </a:xfrm>
        </p:spPr>
        <p:txBody>
          <a:bodyPr/>
          <a:lstStyle/>
          <a:p>
            <a:endParaRPr lang="en-US"/>
          </a:p>
        </p:txBody>
      </p:sp>
      <p:sp>
        <p:nvSpPr>
          <p:cNvPr id="4" name="Slide Number Placeholder 3"/>
          <p:cNvSpPr>
            <a:spLocks noGrp="1"/>
          </p:cNvSpPr>
          <p:nvPr>
            <p:ph type="sldNum" sz="quarter" idx="12"/>
          </p:nvPr>
        </p:nvSpPr>
        <p:spPr>
          <a:xfrm>
            <a:off x="7852410"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313135" y="0"/>
            <a:ext cx="9438086" cy="5139929"/>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600109" y="1274692"/>
            <a:ext cx="2755857" cy="2602816"/>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4019"/>
            <a:ext cx="2625898" cy="917474"/>
          </a:xfrm>
        </p:spPr>
        <p:txBody>
          <a:bodyPr bIns="0" anchor="b">
            <a:noAutofit/>
          </a:bodyPr>
          <a:lstStyle>
            <a:lvl1pPr algn="ctr">
              <a:defRPr sz="3200">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2488" y="602107"/>
            <a:ext cx="4706276" cy="3937455"/>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666474" y="2685140"/>
            <a:ext cx="2625898" cy="915873"/>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68CA0178-A073-9F4C-81A4-6CD2FED2A81D}" type="datetimeFigureOut">
              <a:rPr lang="en-US" smtClean="0"/>
              <a:t>29/04/18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49E7B-C58B-5348-8C40-8959E7B958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247255" y="-44532"/>
            <a:ext cx="9386888" cy="5192849"/>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604003" y="1273749"/>
            <a:ext cx="4456155" cy="2602816"/>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7632" y="0"/>
            <a:ext cx="3486368" cy="51435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dirty="0"/>
          </a:p>
        </p:txBody>
      </p:sp>
      <p:sp>
        <p:nvSpPr>
          <p:cNvPr id="2" name="Title 1"/>
          <p:cNvSpPr>
            <a:spLocks noGrp="1"/>
          </p:cNvSpPr>
          <p:nvPr>
            <p:ph type="title"/>
          </p:nvPr>
        </p:nvSpPr>
        <p:spPr>
          <a:xfrm>
            <a:off x="664083" y="1770191"/>
            <a:ext cx="4332485" cy="883524"/>
          </a:xfrm>
        </p:spPr>
        <p:txBody>
          <a:bodyPr bIns="0" anchor="b">
            <a:normAutofit/>
          </a:bodyPr>
          <a:lstStyle>
            <a:lvl1pPr>
              <a:defRPr sz="3600">
                <a:solidFill>
                  <a:srgbClr val="FFFEFF"/>
                </a:solidFill>
              </a:defRPr>
            </a:lvl1pPr>
          </a:lstStyle>
          <a:p>
            <a:r>
              <a:rPr lang="en-AU" smtClean="0"/>
              <a:t>Click to edit Master title style</a:t>
            </a:r>
            <a:endParaRPr lang="en-US" dirty="0"/>
          </a:p>
        </p:txBody>
      </p:sp>
      <p:sp>
        <p:nvSpPr>
          <p:cNvPr id="4" name="Text Placeholder 3"/>
          <p:cNvSpPr>
            <a:spLocks noGrp="1"/>
          </p:cNvSpPr>
          <p:nvPr>
            <p:ph type="body" sz="half" idx="2"/>
          </p:nvPr>
        </p:nvSpPr>
        <p:spPr>
          <a:xfrm>
            <a:off x="664083" y="2658759"/>
            <a:ext cx="4332485" cy="955649"/>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a:xfrm>
            <a:off x="603504" y="240030"/>
            <a:ext cx="2743200" cy="240030"/>
          </a:xfrm>
        </p:spPr>
        <p:txBody>
          <a:bodyPr/>
          <a:lstStyle/>
          <a:p>
            <a:fld id="{68CA0178-A073-9F4C-81A4-6CD2FED2A81D}" type="datetimeFigureOut">
              <a:rPr lang="en-US" smtClean="0"/>
              <a:t>29/04/18</a:t>
            </a:fld>
            <a:endParaRPr lang="en-US"/>
          </a:p>
        </p:txBody>
      </p:sp>
      <p:sp>
        <p:nvSpPr>
          <p:cNvPr id="6" name="Footer Placeholder 5"/>
          <p:cNvSpPr>
            <a:spLocks noGrp="1"/>
          </p:cNvSpPr>
          <p:nvPr>
            <p:ph type="ftr" sz="quarter" idx="11"/>
          </p:nvPr>
        </p:nvSpPr>
        <p:spPr>
          <a:xfrm>
            <a:off x="603505" y="4670298"/>
            <a:ext cx="4456652" cy="240030"/>
          </a:xfrm>
        </p:spPr>
        <p:txBody>
          <a:bodyPr/>
          <a:lstStyle/>
          <a:p>
            <a:endParaRPr lang="en-US"/>
          </a:p>
        </p:txBody>
      </p:sp>
      <p:sp>
        <p:nvSpPr>
          <p:cNvPr id="7" name="Slide Number Placeholder 6"/>
          <p:cNvSpPr>
            <a:spLocks noGrp="1"/>
          </p:cNvSpPr>
          <p:nvPr>
            <p:ph type="sldNum" sz="quarter" idx="12"/>
          </p:nvPr>
        </p:nvSpPr>
        <p:spPr>
          <a:xfrm>
            <a:off x="4371283"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1768794"/>
            <a:ext cx="2624000" cy="1842364"/>
          </a:xfrm>
          <a:prstGeom prst="rect">
            <a:avLst/>
          </a:prstGeom>
        </p:spPr>
        <p:txBody>
          <a:bodyPr vert="horz" lIns="228600" tIns="228600" rIns="228600" bIns="228600" rtlCol="0" anchor="ctr">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4076238" y="596039"/>
            <a:ext cx="4462527" cy="394281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03504" y="240030"/>
            <a:ext cx="2743200" cy="240030"/>
          </a:xfrm>
          <a:prstGeom prst="rect">
            <a:avLst/>
          </a:prstGeom>
        </p:spPr>
        <p:txBody>
          <a:bodyPr vert="horz" lIns="91440" tIns="45720" rIns="91440" bIns="45720" rtlCol="0" anchor="ctr"/>
          <a:lstStyle>
            <a:lvl1pPr algn="l">
              <a:defRPr sz="1000">
                <a:solidFill>
                  <a:schemeClr val="tx1">
                    <a:tint val="75000"/>
                  </a:schemeClr>
                </a:solidFill>
              </a:defRPr>
            </a:lvl1pPr>
          </a:lstStyle>
          <a:p>
            <a:fld id="{68CA0178-A073-9F4C-81A4-6CD2FED2A81D}" type="datetimeFigureOut">
              <a:rPr lang="en-US" smtClean="0"/>
              <a:t>29/04/18</a:t>
            </a:fld>
            <a:endParaRPr lang="en-US"/>
          </a:p>
        </p:txBody>
      </p:sp>
      <p:sp>
        <p:nvSpPr>
          <p:cNvPr id="5" name="Footer Placeholder 4"/>
          <p:cNvSpPr>
            <a:spLocks noGrp="1"/>
          </p:cNvSpPr>
          <p:nvPr>
            <p:ph type="ftr" sz="quarter" idx="3"/>
          </p:nvPr>
        </p:nvSpPr>
        <p:spPr>
          <a:xfrm>
            <a:off x="603504" y="4670298"/>
            <a:ext cx="7941564" cy="24003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52410" y="240030"/>
            <a:ext cx="685800" cy="240030"/>
          </a:xfrm>
          <a:prstGeom prst="rect">
            <a:avLst/>
          </a:prstGeom>
        </p:spPr>
        <p:txBody>
          <a:bodyPr vert="horz" lIns="91440" tIns="45720" rIns="91440" bIns="45720" rtlCol="0" anchor="ctr"/>
          <a:lstStyle>
            <a:lvl1pPr algn="r">
              <a:defRPr sz="1000">
                <a:solidFill>
                  <a:schemeClr val="tx1">
                    <a:tint val="75000"/>
                  </a:schemeClr>
                </a:solidFill>
              </a:defRPr>
            </a:lvl1pPr>
          </a:lstStyle>
          <a:p>
            <a:fld id="{72C49E7B-C58B-5348-8C40-8959E7B958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Language building 13</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18757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PUNCTUATION </a:t>
            </a:r>
            <a:endParaRPr lang="en-US" sz="2800" dirty="0"/>
          </a:p>
        </p:txBody>
      </p:sp>
      <p:sp>
        <p:nvSpPr>
          <p:cNvPr id="3" name="Content Placeholder 2"/>
          <p:cNvSpPr>
            <a:spLocks noGrp="1"/>
          </p:cNvSpPr>
          <p:nvPr>
            <p:ph idx="1"/>
          </p:nvPr>
        </p:nvSpPr>
        <p:spPr>
          <a:xfrm>
            <a:off x="3583417" y="602389"/>
            <a:ext cx="5368839" cy="4289595"/>
          </a:xfrm>
        </p:spPr>
        <p:txBody>
          <a:bodyPr>
            <a:noAutofit/>
          </a:bodyPr>
          <a:lstStyle/>
          <a:p>
            <a:pPr marL="0" indent="0">
              <a:buNone/>
            </a:pPr>
            <a:r>
              <a:rPr lang="en-US" sz="1300" b="1" dirty="0" smtClean="0"/>
              <a:t>THESE PARAGRAPHS ARE </a:t>
            </a:r>
            <a:r>
              <a:rPr lang="en-US" sz="1300" b="1" dirty="0"/>
              <a:t>MISSING 7 FULL </a:t>
            </a:r>
            <a:r>
              <a:rPr lang="en-US" sz="1300" b="1" dirty="0" smtClean="0"/>
              <a:t>STOPS EACH. </a:t>
            </a:r>
            <a:r>
              <a:rPr lang="en-US" sz="1300" b="1" dirty="0"/>
              <a:t>Fill them in. Read it out loud </a:t>
            </a:r>
            <a:r>
              <a:rPr lang="en-US" sz="1300" b="1" dirty="0" smtClean="0"/>
              <a:t>to </a:t>
            </a:r>
            <a:r>
              <a:rPr lang="en-US" sz="1300" b="1" dirty="0"/>
              <a:t>see if it makes sense. </a:t>
            </a:r>
            <a:endParaRPr lang="en-AU" sz="1300" dirty="0"/>
          </a:p>
          <a:p>
            <a:pPr marL="0" indent="0">
              <a:buNone/>
            </a:pPr>
            <a:r>
              <a:rPr lang="en-US" sz="1300" dirty="0"/>
              <a:t>John felt a bit sick when he thought about all those squashed animals John couldn’t remember anything about squashed bones in the glamorous advert in the supermarket they even had a famous athlete eating them John decided to ask some questions about how the bones were squashed his research on the internet found some pretty horrible facts about how the animals were treated he was starting to have second thoughts about sausage rolls John’s friends just laughed at him </a:t>
            </a:r>
            <a:endParaRPr lang="en-AU" sz="1300" dirty="0"/>
          </a:p>
          <a:p>
            <a:pPr marL="0" indent="0">
              <a:buNone/>
            </a:pPr>
            <a:r>
              <a:rPr lang="en-US" sz="1300" dirty="0"/>
              <a:t> </a:t>
            </a:r>
            <a:endParaRPr lang="en-AU" sz="1300" dirty="0"/>
          </a:p>
          <a:p>
            <a:pPr marL="0" indent="0">
              <a:buNone/>
            </a:pPr>
            <a:r>
              <a:rPr lang="en-US" sz="1300" dirty="0"/>
              <a:t>Suddenly Steve </a:t>
            </a:r>
            <a:r>
              <a:rPr lang="en-US" sz="1300" dirty="0" err="1"/>
              <a:t>realised</a:t>
            </a:r>
            <a:r>
              <a:rPr lang="en-US" sz="1300" dirty="0"/>
              <a:t> that Hayley was getting closer could it be deliberate either way he was glad it was happening she looked even more beautiful than normal tonight, and he </a:t>
            </a:r>
            <a:r>
              <a:rPr lang="en-US" sz="1300" dirty="0" err="1"/>
              <a:t>realised</a:t>
            </a:r>
            <a:r>
              <a:rPr lang="en-US" sz="1300" dirty="0"/>
              <a:t> that he really really liked her he took a deep breath, thought about what could possibly go wrong even if she said no, and decided to take the plunge he made a direct line for her, but just as he was about to say hi, Johnny Wells, from </a:t>
            </a:r>
            <a:r>
              <a:rPr lang="en-US" sz="1300" dirty="0" err="1"/>
              <a:t>Oketown</a:t>
            </a:r>
            <a:r>
              <a:rPr lang="en-US" sz="1300" dirty="0"/>
              <a:t> High, tapped her on her shoulder Steve froze on the spot not again he thought   </a:t>
            </a:r>
            <a:endParaRPr lang="en-AU" sz="1300" dirty="0"/>
          </a:p>
          <a:p>
            <a:pPr marL="0" indent="0">
              <a:buNone/>
            </a:pPr>
            <a:endParaRPr lang="en-US" sz="1300" dirty="0"/>
          </a:p>
        </p:txBody>
      </p:sp>
    </p:spTree>
    <p:extLst>
      <p:ext uri="{BB962C8B-B14F-4D97-AF65-F5344CB8AC3E}">
        <p14:creationId xmlns:p14="http://schemas.microsoft.com/office/powerpoint/2010/main" val="339455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Spelling </a:t>
            </a:r>
            <a:endParaRPr lang="en-US" dirty="0"/>
          </a:p>
        </p:txBody>
      </p:sp>
      <p:sp>
        <p:nvSpPr>
          <p:cNvPr id="3" name="Content Placeholder 2"/>
          <p:cNvSpPr>
            <a:spLocks noGrp="1"/>
          </p:cNvSpPr>
          <p:nvPr>
            <p:ph idx="1"/>
          </p:nvPr>
        </p:nvSpPr>
        <p:spPr/>
        <p:txBody>
          <a:bodyPr>
            <a:normAutofit fontScale="55000" lnSpcReduction="20000"/>
          </a:bodyPr>
          <a:lstStyle/>
          <a:p>
            <a:pPr marL="342900" indent="-342900">
              <a:buFont typeface="+mj-lt"/>
              <a:buAutoNum type="arabicPeriod"/>
            </a:pPr>
            <a:r>
              <a:rPr lang="en-GB" b="1" dirty="0"/>
              <a:t>Key vocab</a:t>
            </a:r>
            <a:endParaRPr lang="en-AU" dirty="0"/>
          </a:p>
          <a:p>
            <a:pPr marL="342900" indent="-342900">
              <a:buFont typeface="+mj-lt"/>
              <a:buAutoNum type="arabicPeriod"/>
            </a:pPr>
            <a:r>
              <a:rPr lang="en-GB" dirty="0"/>
              <a:t>Conscientious = being morally aware</a:t>
            </a:r>
            <a:endParaRPr lang="en-AU" dirty="0"/>
          </a:p>
          <a:p>
            <a:pPr marL="342900" indent="-342900">
              <a:buFont typeface="+mj-lt"/>
              <a:buAutoNum type="arabicPeriod"/>
            </a:pPr>
            <a:r>
              <a:rPr lang="en-GB" dirty="0"/>
              <a:t>Dopamine = chemical that provides joy</a:t>
            </a:r>
            <a:endParaRPr lang="en-AU" dirty="0"/>
          </a:p>
          <a:p>
            <a:pPr marL="342900" indent="-342900">
              <a:buFont typeface="+mj-lt"/>
              <a:buAutoNum type="arabicPeriod"/>
            </a:pPr>
            <a:r>
              <a:rPr lang="en-GB" dirty="0"/>
              <a:t>Validation = proved worthy</a:t>
            </a:r>
            <a:endParaRPr lang="en-AU" dirty="0"/>
          </a:p>
          <a:p>
            <a:pPr marL="342900" indent="-342900">
              <a:buFont typeface="+mj-lt"/>
              <a:buAutoNum type="arabicPeriod"/>
            </a:pPr>
            <a:r>
              <a:rPr lang="en-GB" dirty="0"/>
              <a:t>Exploiting = taking advantage of</a:t>
            </a:r>
            <a:endParaRPr lang="en-AU" dirty="0"/>
          </a:p>
          <a:p>
            <a:pPr marL="342900" indent="-342900">
              <a:buFont typeface="+mj-lt"/>
              <a:buAutoNum type="arabicPeriod"/>
            </a:pPr>
            <a:r>
              <a:rPr lang="en-GB" dirty="0"/>
              <a:t>Vulnerability = easily wounded or hurt</a:t>
            </a:r>
            <a:endParaRPr lang="en-AU" dirty="0"/>
          </a:p>
          <a:p>
            <a:pPr marL="342900" indent="-342900">
              <a:buFont typeface="+mj-lt"/>
              <a:buAutoNum type="arabicPeriod"/>
            </a:pPr>
            <a:r>
              <a:rPr lang="en-GB" dirty="0"/>
              <a:t>Recollections = memories</a:t>
            </a:r>
            <a:endParaRPr lang="en-AU" dirty="0"/>
          </a:p>
          <a:p>
            <a:pPr marL="342900" indent="-342900">
              <a:buFont typeface="+mj-lt"/>
              <a:buAutoNum type="arabicPeriod"/>
            </a:pPr>
            <a:r>
              <a:rPr lang="en-GB" dirty="0"/>
              <a:t>Optimize = creating the best conditions</a:t>
            </a:r>
            <a:endParaRPr lang="en-AU" dirty="0"/>
          </a:p>
          <a:p>
            <a:pPr marL="342900" indent="-342900">
              <a:buFont typeface="+mj-lt"/>
              <a:buAutoNum type="arabicPeriod"/>
            </a:pPr>
            <a:r>
              <a:rPr lang="en-GB" dirty="0"/>
              <a:t>Disillusionment = reduced hope</a:t>
            </a:r>
            <a:endParaRPr lang="en-AU" dirty="0"/>
          </a:p>
          <a:p>
            <a:pPr marL="342900" indent="-342900">
              <a:buFont typeface="+mj-lt"/>
              <a:buAutoNum type="arabicPeriod"/>
            </a:pPr>
            <a:r>
              <a:rPr lang="en-GB" dirty="0"/>
              <a:t>Discourse = conversation</a:t>
            </a:r>
            <a:endParaRPr lang="en-AU" dirty="0"/>
          </a:p>
          <a:p>
            <a:pPr marL="342900" indent="-342900">
              <a:buFont typeface="+mj-lt"/>
              <a:buAutoNum type="arabicPeriod"/>
            </a:pPr>
            <a:r>
              <a:rPr lang="en-GB" dirty="0"/>
              <a:t>Articulate = express in words</a:t>
            </a:r>
            <a:endParaRPr lang="en-AU" dirty="0"/>
          </a:p>
          <a:p>
            <a:pPr marL="342900" indent="-342900">
              <a:buFont typeface="+mj-lt"/>
              <a:buAutoNum type="arabicPeriod"/>
            </a:pPr>
            <a:r>
              <a:rPr lang="en-GB" dirty="0"/>
              <a:t>Ostensibly = apparently</a:t>
            </a:r>
            <a:endParaRPr lang="en-AU" dirty="0"/>
          </a:p>
          <a:p>
            <a:pPr marL="342900" indent="-342900">
              <a:buFont typeface="+mj-lt"/>
              <a:buAutoNum type="arabicPeriod"/>
            </a:pPr>
            <a:r>
              <a:rPr lang="en-GB" dirty="0"/>
              <a:t>Benevolent = good</a:t>
            </a:r>
            <a:endParaRPr lang="en-AU" dirty="0"/>
          </a:p>
          <a:p>
            <a:pPr marL="342900" indent="-342900">
              <a:buFont typeface="+mj-lt"/>
              <a:buAutoNum type="arabicPeriod"/>
            </a:pPr>
            <a:r>
              <a:rPr lang="en-GB" dirty="0"/>
              <a:t>Disingenuous = lacking truth or quality</a:t>
            </a:r>
            <a:endParaRPr lang="en-AU" dirty="0"/>
          </a:p>
          <a:p>
            <a:pPr marL="342900" indent="-342900">
              <a:buFont typeface="+mj-lt"/>
              <a:buAutoNum type="arabicPeriod"/>
            </a:pPr>
            <a:endParaRPr lang="en-US" dirty="0"/>
          </a:p>
        </p:txBody>
      </p:sp>
    </p:spTree>
    <p:extLst>
      <p:ext uri="{BB962C8B-B14F-4D97-AF65-F5344CB8AC3E}">
        <p14:creationId xmlns:p14="http://schemas.microsoft.com/office/powerpoint/2010/main" val="1917574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Comprehension </a:t>
            </a:r>
            <a:endParaRPr lang="en-US" sz="2800" dirty="0"/>
          </a:p>
        </p:txBody>
      </p:sp>
      <p:pic>
        <p:nvPicPr>
          <p:cNvPr id="4" name="Content Placeholder 3" descr="Screen Shot 2018-04-29 at 1.16.42 PM.png"/>
          <p:cNvPicPr>
            <a:picLocks noGrp="1" noChangeAspect="1"/>
          </p:cNvPicPr>
          <p:nvPr>
            <p:ph idx="1"/>
          </p:nvPr>
        </p:nvPicPr>
        <p:blipFill>
          <a:blip r:embed="rId2">
            <a:extLst>
              <a:ext uri="{28A0092B-C50C-407E-A947-70E740481C1C}">
                <a14:useLocalDpi xmlns:a14="http://schemas.microsoft.com/office/drawing/2010/main" val="0"/>
              </a:ext>
            </a:extLst>
          </a:blip>
          <a:srcRect l="-6045" r="-6045"/>
          <a:stretch>
            <a:fillRect/>
          </a:stretch>
        </p:blipFill>
        <p:spPr/>
      </p:pic>
    </p:spTree>
    <p:extLst>
      <p:ext uri="{BB962C8B-B14F-4D97-AF65-F5344CB8AC3E}">
        <p14:creationId xmlns:p14="http://schemas.microsoft.com/office/powerpoint/2010/main" val="815175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Transactional writing</a:t>
            </a:r>
            <a:endParaRPr lang="en-US" sz="3200" dirty="0"/>
          </a:p>
        </p:txBody>
      </p:sp>
      <p:sp>
        <p:nvSpPr>
          <p:cNvPr id="3" name="Content Placeholder 2"/>
          <p:cNvSpPr>
            <a:spLocks noGrp="1"/>
          </p:cNvSpPr>
          <p:nvPr>
            <p:ph idx="1"/>
          </p:nvPr>
        </p:nvSpPr>
        <p:spPr/>
        <p:txBody>
          <a:bodyPr/>
          <a:lstStyle/>
          <a:p>
            <a:r>
              <a:rPr lang="en-US" dirty="0" smtClean="0"/>
              <a:t>Design and create a leaflet assisting young people to be aware of the traps of social media. </a:t>
            </a:r>
          </a:p>
          <a:p>
            <a:r>
              <a:rPr lang="en-US" dirty="0" smtClean="0"/>
              <a:t> Your leaflet should contain a catchy title, at least 3 headings, a polemic argument, and at least 300 words of information.</a:t>
            </a:r>
            <a:endParaRPr lang="en-US" dirty="0"/>
          </a:p>
        </p:txBody>
      </p:sp>
    </p:spTree>
    <p:extLst>
      <p:ext uri="{BB962C8B-B14F-4D97-AF65-F5344CB8AC3E}">
        <p14:creationId xmlns:p14="http://schemas.microsoft.com/office/powerpoint/2010/main" val="3263118689"/>
      </p:ext>
    </p:extLst>
  </p:cSld>
  <p:clrMapOvr>
    <a:masterClrMapping/>
  </p:clrMapOvr>
</p:sld>
</file>

<file path=ppt/theme/theme1.xml><?xml version="1.0" encoding="utf-8"?>
<a:theme xmlns:a="http://schemas.openxmlformats.org/drawingml/2006/main" name="practising analysis">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practising analysis.thmx</Template>
  <TotalTime>11</TotalTime>
  <Words>216</Words>
  <Application>Microsoft Macintosh PowerPoint</Application>
  <PresentationFormat>On-screen Show (16:9)</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practising analysis</vt:lpstr>
      <vt:lpstr>Language building 13</vt:lpstr>
      <vt:lpstr>PUNCTUATION </vt:lpstr>
      <vt:lpstr>Spelling </vt:lpstr>
      <vt:lpstr>Comprehension </vt:lpstr>
      <vt:lpstr>Transactional writing</vt:lpstr>
    </vt:vector>
  </TitlesOfParts>
  <Company>mosstribe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building 13</dc:title>
  <dc:creator>paul moss</dc:creator>
  <cp:lastModifiedBy>paul moss</cp:lastModifiedBy>
  <cp:revision>7</cp:revision>
  <dcterms:created xsi:type="dcterms:W3CDTF">2018-04-29T12:10:56Z</dcterms:created>
  <dcterms:modified xsi:type="dcterms:W3CDTF">2018-04-29T12:21:57Z</dcterms:modified>
</cp:coreProperties>
</file>