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8" r:id="rId2"/>
    <p:sldId id="257" r:id="rId3"/>
    <p:sldId id="259" r:id="rId4"/>
    <p:sldId id="260" r:id="rId5"/>
    <p:sldId id="262" r:id="rId6"/>
    <p:sldId id="263" r:id="rId7"/>
    <p:sldId id="264" r:id="rId8"/>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BAF0"/>
    <a:srgbClr val="B499E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5" d="100"/>
          <a:sy n="85" d="100"/>
        </p:scale>
        <p:origin x="90" y="20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247255" y="-44532"/>
            <a:ext cx="9386888" cy="5192849"/>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9" name="Group 8"/>
          <p:cNvGrpSpPr/>
          <p:nvPr/>
        </p:nvGrpSpPr>
        <p:grpSpPr>
          <a:xfrm>
            <a:off x="1251971" y="889863"/>
            <a:ext cx="6636259" cy="3358450"/>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19428" y="1556629"/>
            <a:ext cx="6509936" cy="1311547"/>
          </a:xfrm>
        </p:spPr>
        <p:txBody>
          <a:bodyPr bIns="0" anchor="b">
            <a:normAutofit/>
          </a:bodyPr>
          <a:lstStyle>
            <a:lvl1pPr algn="ctr">
              <a:lnSpc>
                <a:spcPct val="80000"/>
              </a:lnSpc>
              <a:defRPr sz="5400" spc="-150">
                <a:solidFill>
                  <a:srgbClr val="FFFEFF"/>
                </a:solidFill>
              </a:defRPr>
            </a:lvl1pPr>
          </a:lstStyle>
          <a:p>
            <a:r>
              <a:rPr lang="en-AU" smtClean="0"/>
              <a:t>Click to edit Master title style</a:t>
            </a:r>
            <a:endParaRPr lang="en-US" dirty="0"/>
          </a:p>
        </p:txBody>
      </p:sp>
      <p:sp>
        <p:nvSpPr>
          <p:cNvPr id="3" name="Subtitle 2"/>
          <p:cNvSpPr>
            <a:spLocks noGrp="1"/>
          </p:cNvSpPr>
          <p:nvPr>
            <p:ph type="subTitle" idx="1"/>
          </p:nvPr>
        </p:nvSpPr>
        <p:spPr>
          <a:xfrm>
            <a:off x="1319428" y="2929701"/>
            <a:ext cx="6505070" cy="991940"/>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smtClean="0"/>
              <a:t>Click to edit Master subtitle style</a:t>
            </a:r>
            <a:endParaRPr lang="en-US" dirty="0"/>
          </a:p>
        </p:txBody>
      </p:sp>
      <p:sp>
        <p:nvSpPr>
          <p:cNvPr id="4" name="Date Placeholder 3"/>
          <p:cNvSpPr>
            <a:spLocks noGrp="1"/>
          </p:cNvSpPr>
          <p:nvPr>
            <p:ph type="dt" sz="half" idx="10"/>
          </p:nvPr>
        </p:nvSpPr>
        <p:spPr>
          <a:xfrm>
            <a:off x="603504" y="240030"/>
            <a:ext cx="2743200" cy="240030"/>
          </a:xfrm>
        </p:spPr>
        <p:txBody>
          <a:bodyPr vert="horz" lIns="91440" tIns="45720" rIns="91440" bIns="45720" rtlCol="0" anchor="ctr"/>
          <a:lstStyle>
            <a:lvl1pPr>
              <a:defRPr lang="en-US"/>
            </a:lvl1pPr>
          </a:lstStyle>
          <a:p>
            <a:fld id="{349EF868-99FE-DE41-A9F7-C5FC21DCF313}" type="datetimeFigureOut">
              <a:rPr lang="en-US" smtClean="0"/>
              <a:t>3/16/2018</a:t>
            </a:fld>
            <a:endParaRPr lang="en-US"/>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8961472D-2A87-F64C-975A-898CB6062C0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313135"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2" name="Group 21"/>
          <p:cNvGrpSpPr/>
          <p:nvPr/>
        </p:nvGrpSpPr>
        <p:grpSpPr>
          <a:xfrm>
            <a:off x="600109"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5" y="1762445"/>
            <a:ext cx="2625897" cy="1842331"/>
          </a:xfrm>
        </p:spPr>
        <p:txBody>
          <a:bodyPr/>
          <a:lstStyle>
            <a:lvl1pPr>
              <a:defRPr>
                <a:solidFill>
                  <a:srgbClr val="FFFEFF"/>
                </a:solidFill>
              </a:defRPr>
            </a:lvl1pPr>
          </a:lstStyle>
          <a:p>
            <a:r>
              <a:rPr lang="en-AU" smtClean="0"/>
              <a:t>Click to edit Master title style</a:t>
            </a:r>
            <a:endParaRPr lang="en-US" dirty="0"/>
          </a:p>
        </p:txBody>
      </p:sp>
      <p:sp>
        <p:nvSpPr>
          <p:cNvPr id="3" name="Vertical Text Placeholder 2"/>
          <p:cNvSpPr>
            <a:spLocks noGrp="1"/>
          </p:cNvSpPr>
          <p:nvPr>
            <p:ph type="body" orient="vert" idx="1"/>
          </p:nvPr>
        </p:nvSpPr>
        <p:spPr>
          <a:xfrm>
            <a:off x="3832488" y="596039"/>
            <a:ext cx="4706276" cy="3942818"/>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p:txBody>
          <a:bodyPr/>
          <a:lstStyle/>
          <a:p>
            <a:fld id="{349EF868-99FE-DE41-A9F7-C5FC21DCF313}"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1472D-2A87-F64C-975A-898CB6062C0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9438086" cy="5139929"/>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2" name="Group 21"/>
          <p:cNvGrpSpPr/>
          <p:nvPr/>
        </p:nvGrpSpPr>
        <p:grpSpPr>
          <a:xfrm>
            <a:off x="5789212" y="1274692"/>
            <a:ext cx="2755857" cy="2602816"/>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855578" y="1762444"/>
            <a:ext cx="2625896" cy="1842332"/>
          </a:xfrm>
        </p:spPr>
        <p:txBody>
          <a:bodyPr vert="eaVert"/>
          <a:lstStyle>
            <a:lvl1pPr algn="l">
              <a:lnSpc>
                <a:spcPct val="80000"/>
              </a:lnSpc>
              <a:defRPr>
                <a:solidFill>
                  <a:srgbClr val="FFFEFF"/>
                </a:solidFill>
              </a:defRPr>
            </a:lvl1pPr>
          </a:lstStyle>
          <a:p>
            <a:r>
              <a:rPr lang="en-AU" smtClean="0"/>
              <a:t>Click to edit Master title style</a:t>
            </a:r>
            <a:endParaRPr lang="en-US" dirty="0"/>
          </a:p>
        </p:txBody>
      </p:sp>
      <p:sp>
        <p:nvSpPr>
          <p:cNvPr id="3" name="Vertical Text Placeholder 2"/>
          <p:cNvSpPr>
            <a:spLocks noGrp="1"/>
          </p:cNvSpPr>
          <p:nvPr>
            <p:ph type="body" orient="vert" idx="1"/>
          </p:nvPr>
        </p:nvSpPr>
        <p:spPr>
          <a:xfrm>
            <a:off x="602061" y="598834"/>
            <a:ext cx="4701467" cy="3942977"/>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a:xfrm>
            <a:off x="603504" y="240030"/>
            <a:ext cx="2743200" cy="240030"/>
          </a:xfrm>
        </p:spPr>
        <p:txBody>
          <a:bodyPr/>
          <a:lstStyle/>
          <a:p>
            <a:fld id="{349EF868-99FE-DE41-A9F7-C5FC21DCF313}" type="datetimeFigureOut">
              <a:rPr lang="en-US" smtClean="0"/>
              <a:t>3/16/2018</a:t>
            </a:fld>
            <a:endParaRPr lang="en-US"/>
          </a:p>
        </p:txBody>
      </p:sp>
      <p:sp>
        <p:nvSpPr>
          <p:cNvPr id="5" name="Footer Placeholder 4"/>
          <p:cNvSpPr>
            <a:spLocks noGrp="1"/>
          </p:cNvSpPr>
          <p:nvPr>
            <p:ph type="ftr" sz="quarter" idx="11"/>
          </p:nvPr>
        </p:nvSpPr>
        <p:spPr>
          <a:xfrm>
            <a:off x="603504" y="4670298"/>
            <a:ext cx="7941564" cy="240030"/>
          </a:xfrm>
        </p:spPr>
        <p:txBody>
          <a:body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8961472D-2A87-F64C-975A-898CB6062C0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313135" y="0"/>
            <a:ext cx="9438086" cy="5139929"/>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7" name="Group 26"/>
          <p:cNvGrpSpPr/>
          <p:nvPr/>
        </p:nvGrpSpPr>
        <p:grpSpPr>
          <a:xfrm>
            <a:off x="600109" y="1274692"/>
            <a:ext cx="2755857" cy="2602816"/>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2444"/>
            <a:ext cx="2624234" cy="1842332"/>
          </a:xfrm>
        </p:spPr>
        <p:txBody>
          <a:bodyPr/>
          <a:lstStyle>
            <a:lvl1pPr>
              <a:defRPr>
                <a:solidFill>
                  <a:srgbClr val="FFFEFF"/>
                </a:solidFill>
              </a:defRPr>
            </a:lvl1pPr>
          </a:lstStyle>
          <a:p>
            <a:r>
              <a:rPr lang="en-AU" smtClean="0"/>
              <a:t>Click to edit Master title style</a:t>
            </a:r>
            <a:endParaRPr lang="en-US" dirty="0"/>
          </a:p>
        </p:txBody>
      </p:sp>
      <p:sp>
        <p:nvSpPr>
          <p:cNvPr id="3" name="Content Placeholder 2"/>
          <p:cNvSpPr>
            <a:spLocks noGrp="1"/>
          </p:cNvSpPr>
          <p:nvPr>
            <p:ph idx="1"/>
          </p:nvPr>
        </p:nvSpPr>
        <p:spPr>
          <a:xfrm>
            <a:off x="3838837" y="602389"/>
            <a:ext cx="4711405" cy="3936467"/>
          </a:xfrm>
        </p:spPr>
        <p:txBody>
          <a:bodyPr anchor="ct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10"/>
          </p:nvPr>
        </p:nvSpPr>
        <p:spPr/>
        <p:txBody>
          <a:bodyPr/>
          <a:lstStyle/>
          <a:p>
            <a:fld id="{349EF868-99FE-DE41-A9F7-C5FC21DCF313}"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61472D-2A87-F64C-975A-898CB6062C0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247255" y="-44532"/>
            <a:ext cx="9386888" cy="5192849"/>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9" name="Group 8"/>
          <p:cNvGrpSpPr/>
          <p:nvPr/>
        </p:nvGrpSpPr>
        <p:grpSpPr>
          <a:xfrm>
            <a:off x="2444660" y="889863"/>
            <a:ext cx="4249609" cy="3358450"/>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508162" y="1556047"/>
            <a:ext cx="4117668" cy="1267043"/>
          </a:xfrm>
        </p:spPr>
        <p:txBody>
          <a:bodyPr bIns="0" anchor="b">
            <a:normAutofit/>
          </a:bodyPr>
          <a:lstStyle>
            <a:lvl1pPr algn="ctr">
              <a:defRPr sz="4400">
                <a:solidFill>
                  <a:srgbClr val="FFFEFF"/>
                </a:solidFill>
              </a:defRPr>
            </a:lvl1pPr>
          </a:lstStyle>
          <a:p>
            <a:r>
              <a:rPr lang="en-AU" smtClean="0"/>
              <a:t>Click to edit Master title style</a:t>
            </a:r>
            <a:endParaRPr lang="en-US" dirty="0"/>
          </a:p>
        </p:txBody>
      </p:sp>
      <p:sp>
        <p:nvSpPr>
          <p:cNvPr id="3" name="Text Placeholder 2"/>
          <p:cNvSpPr>
            <a:spLocks noGrp="1"/>
          </p:cNvSpPr>
          <p:nvPr>
            <p:ph type="body" idx="1"/>
          </p:nvPr>
        </p:nvSpPr>
        <p:spPr>
          <a:xfrm>
            <a:off x="2508163" y="2885138"/>
            <a:ext cx="4117667" cy="1037828"/>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a:xfrm>
            <a:off x="603504" y="240030"/>
            <a:ext cx="2743200" cy="240030"/>
          </a:xfrm>
        </p:spPr>
        <p:txBody>
          <a:bodyPr/>
          <a:lstStyle/>
          <a:p>
            <a:fld id="{349EF868-99FE-DE41-A9F7-C5FC21DCF313}" type="datetimeFigureOut">
              <a:rPr lang="en-US" smtClean="0"/>
              <a:t>3/16/2018</a:t>
            </a:fld>
            <a:endParaRPr lang="en-US"/>
          </a:p>
        </p:txBody>
      </p:sp>
      <p:sp>
        <p:nvSpPr>
          <p:cNvPr id="5" name="Footer Placeholder 4"/>
          <p:cNvSpPr>
            <a:spLocks noGrp="1"/>
          </p:cNvSpPr>
          <p:nvPr>
            <p:ph type="ftr" sz="quarter" idx="11"/>
          </p:nvPr>
        </p:nvSpPr>
        <p:spPr>
          <a:xfrm>
            <a:off x="603504" y="4670298"/>
            <a:ext cx="7941564" cy="24003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52410" y="240030"/>
            <a:ext cx="685800" cy="240030"/>
          </a:xfrm>
        </p:spPr>
        <p:txBody>
          <a:bodyPr/>
          <a:lstStyle/>
          <a:p>
            <a:fld id="{8961472D-2A87-F64C-975A-898CB6062C0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313135" y="0"/>
            <a:ext cx="9438086" cy="5139929"/>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59" name="Group 58"/>
          <p:cNvGrpSpPr/>
          <p:nvPr/>
        </p:nvGrpSpPr>
        <p:grpSpPr>
          <a:xfrm>
            <a:off x="600109" y="1274692"/>
            <a:ext cx="2755857" cy="2602816"/>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1" y="1754753"/>
            <a:ext cx="2625621" cy="1852549"/>
          </a:xfrm>
        </p:spPr>
        <p:txBody>
          <a:bodyPr lIns="91440" tIns="91440" rIns="91440" bIns="91440"/>
          <a:lstStyle>
            <a:lvl1pPr>
              <a:defRPr>
                <a:solidFill>
                  <a:srgbClr val="FFFEFF"/>
                </a:solidFill>
              </a:defRPr>
            </a:lvl1pPr>
          </a:lstStyle>
          <a:p>
            <a:r>
              <a:rPr lang="en-AU" smtClean="0"/>
              <a:t>Click to edit Master title style</a:t>
            </a:r>
            <a:endParaRPr lang="en-US" dirty="0"/>
          </a:p>
        </p:txBody>
      </p:sp>
      <p:sp>
        <p:nvSpPr>
          <p:cNvPr id="3" name="Content Placeholder 2"/>
          <p:cNvSpPr>
            <a:spLocks noGrp="1"/>
          </p:cNvSpPr>
          <p:nvPr>
            <p:ph sz="half" idx="1"/>
          </p:nvPr>
        </p:nvSpPr>
        <p:spPr>
          <a:xfrm>
            <a:off x="3840660" y="602392"/>
            <a:ext cx="4702193" cy="1786988"/>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Content Placeholder 3"/>
          <p:cNvSpPr>
            <a:spLocks noGrp="1"/>
          </p:cNvSpPr>
          <p:nvPr>
            <p:ph sz="half" idx="2"/>
          </p:nvPr>
        </p:nvSpPr>
        <p:spPr>
          <a:xfrm>
            <a:off x="3838836" y="2754121"/>
            <a:ext cx="4704017" cy="178769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Date Placeholder 4"/>
          <p:cNvSpPr>
            <a:spLocks noGrp="1"/>
          </p:cNvSpPr>
          <p:nvPr>
            <p:ph type="dt" sz="half" idx="10"/>
          </p:nvPr>
        </p:nvSpPr>
        <p:spPr>
          <a:xfrm>
            <a:off x="603504" y="240030"/>
            <a:ext cx="2743200" cy="240030"/>
          </a:xfrm>
        </p:spPr>
        <p:txBody>
          <a:bodyPr/>
          <a:lstStyle/>
          <a:p>
            <a:fld id="{349EF868-99FE-DE41-A9F7-C5FC21DCF313}" type="datetimeFigureOut">
              <a:rPr lang="en-US" smtClean="0"/>
              <a:t>3/16/2018</a:t>
            </a:fld>
            <a:endParaRPr lang="en-US"/>
          </a:p>
        </p:txBody>
      </p:sp>
      <p:sp>
        <p:nvSpPr>
          <p:cNvPr id="6" name="Footer Placeholder 5"/>
          <p:cNvSpPr>
            <a:spLocks noGrp="1"/>
          </p:cNvSpPr>
          <p:nvPr>
            <p:ph type="ftr" sz="quarter" idx="11"/>
          </p:nvPr>
        </p:nvSpPr>
        <p:spPr>
          <a:xfrm>
            <a:off x="603504" y="4670298"/>
            <a:ext cx="7941564" cy="240030"/>
          </a:xfrm>
        </p:spPr>
        <p:txBody>
          <a:bodyPr/>
          <a:lstStyle/>
          <a:p>
            <a:endParaRPr lang="en-US"/>
          </a:p>
        </p:txBody>
      </p:sp>
      <p:sp>
        <p:nvSpPr>
          <p:cNvPr id="7" name="Slide Number Placeholder 6"/>
          <p:cNvSpPr>
            <a:spLocks noGrp="1"/>
          </p:cNvSpPr>
          <p:nvPr>
            <p:ph type="sldNum" sz="quarter" idx="12"/>
          </p:nvPr>
        </p:nvSpPr>
        <p:spPr>
          <a:xfrm>
            <a:off x="7852410" y="240030"/>
            <a:ext cx="685800" cy="240030"/>
          </a:xfrm>
        </p:spPr>
        <p:txBody>
          <a:bodyPr/>
          <a:lstStyle/>
          <a:p>
            <a:fld id="{8961472D-2A87-F64C-975A-898CB6062C0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313135" y="0"/>
            <a:ext cx="9438086" cy="5139929"/>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61" name="Group 60"/>
          <p:cNvGrpSpPr/>
          <p:nvPr/>
        </p:nvGrpSpPr>
        <p:grpSpPr>
          <a:xfrm>
            <a:off x="600109" y="1274692"/>
            <a:ext cx="2755857" cy="2602816"/>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752" y="1772937"/>
            <a:ext cx="2625621" cy="1845373"/>
          </a:xfrm>
        </p:spPr>
        <p:txBody>
          <a:bodyPr lIns="91440" tIns="91440" rIns="91440" bIns="91440"/>
          <a:lstStyle>
            <a:lvl1pPr>
              <a:defRPr>
                <a:solidFill>
                  <a:srgbClr val="FFFEFF"/>
                </a:solidFill>
              </a:defRPr>
            </a:lvl1pPr>
          </a:lstStyle>
          <a:p>
            <a:r>
              <a:rPr lang="en-AU" smtClean="0"/>
              <a:t>Click to edit Master title style</a:t>
            </a:r>
            <a:endParaRPr lang="en-US" dirty="0"/>
          </a:p>
        </p:txBody>
      </p:sp>
      <p:sp>
        <p:nvSpPr>
          <p:cNvPr id="3" name="Text Placeholder 2"/>
          <p:cNvSpPr>
            <a:spLocks noGrp="1"/>
          </p:cNvSpPr>
          <p:nvPr>
            <p:ph type="body" idx="1"/>
          </p:nvPr>
        </p:nvSpPr>
        <p:spPr>
          <a:xfrm>
            <a:off x="3843853" y="602389"/>
            <a:ext cx="4698816" cy="51435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3843980" y="1116740"/>
            <a:ext cx="4698263" cy="1272640"/>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Text Placeholder 4"/>
          <p:cNvSpPr>
            <a:spLocks noGrp="1"/>
          </p:cNvSpPr>
          <p:nvPr>
            <p:ph type="body" sz="quarter" idx="3"/>
          </p:nvPr>
        </p:nvSpPr>
        <p:spPr>
          <a:xfrm>
            <a:off x="3838989" y="2749415"/>
            <a:ext cx="4698311" cy="51435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3838836" y="3263765"/>
            <a:ext cx="4699191" cy="1278045"/>
          </a:xfrm>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7" name="Date Placeholder 6"/>
          <p:cNvSpPr>
            <a:spLocks noGrp="1"/>
          </p:cNvSpPr>
          <p:nvPr>
            <p:ph type="dt" sz="half" idx="10"/>
          </p:nvPr>
        </p:nvSpPr>
        <p:spPr>
          <a:xfrm>
            <a:off x="603504" y="240030"/>
            <a:ext cx="2743200" cy="240030"/>
          </a:xfrm>
        </p:spPr>
        <p:txBody>
          <a:bodyPr/>
          <a:lstStyle/>
          <a:p>
            <a:fld id="{349EF868-99FE-DE41-A9F7-C5FC21DCF313}" type="datetimeFigureOut">
              <a:rPr lang="en-US" smtClean="0"/>
              <a:t>3/16/2018</a:t>
            </a:fld>
            <a:endParaRPr lang="en-US"/>
          </a:p>
        </p:txBody>
      </p:sp>
      <p:sp>
        <p:nvSpPr>
          <p:cNvPr id="8" name="Footer Placeholder 7"/>
          <p:cNvSpPr>
            <a:spLocks noGrp="1"/>
          </p:cNvSpPr>
          <p:nvPr>
            <p:ph type="ftr" sz="quarter" idx="11"/>
          </p:nvPr>
        </p:nvSpPr>
        <p:spPr>
          <a:xfrm>
            <a:off x="603504" y="4670298"/>
            <a:ext cx="7941564" cy="240030"/>
          </a:xfrm>
        </p:spPr>
        <p:txBody>
          <a:bodyPr/>
          <a:lstStyle/>
          <a:p>
            <a:endParaRPr lang="en-US"/>
          </a:p>
        </p:txBody>
      </p:sp>
      <p:sp>
        <p:nvSpPr>
          <p:cNvPr id="9" name="Slide Number Placeholder 8"/>
          <p:cNvSpPr>
            <a:spLocks noGrp="1"/>
          </p:cNvSpPr>
          <p:nvPr>
            <p:ph type="sldNum" sz="quarter" idx="12"/>
          </p:nvPr>
        </p:nvSpPr>
        <p:spPr>
          <a:xfrm>
            <a:off x="7852410" y="240030"/>
            <a:ext cx="685800" cy="240030"/>
          </a:xfrm>
        </p:spPr>
        <p:txBody>
          <a:bodyPr/>
          <a:lstStyle/>
          <a:p>
            <a:fld id="{8961472D-2A87-F64C-975A-898CB6062C0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313135" y="0"/>
            <a:ext cx="9438086" cy="5139929"/>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4" name="Group 23"/>
          <p:cNvGrpSpPr/>
          <p:nvPr/>
        </p:nvGrpSpPr>
        <p:grpSpPr>
          <a:xfrm>
            <a:off x="600109" y="1274692"/>
            <a:ext cx="2755857" cy="2602816"/>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5" y="1762444"/>
            <a:ext cx="2625897" cy="1842332"/>
          </a:xfrm>
        </p:spPr>
        <p:txBody>
          <a:bodyPr/>
          <a:lstStyle>
            <a:lvl1pPr>
              <a:defRPr>
                <a:solidFill>
                  <a:srgbClr val="FFFEFF"/>
                </a:solidFill>
              </a:defRPr>
            </a:lvl1pPr>
          </a:lstStyle>
          <a:p>
            <a:r>
              <a:rPr lang="en-AU" smtClean="0"/>
              <a:t>Click to edit Master title style</a:t>
            </a:r>
            <a:endParaRPr lang="en-US" dirty="0"/>
          </a:p>
        </p:txBody>
      </p:sp>
      <p:sp>
        <p:nvSpPr>
          <p:cNvPr id="3" name="Date Placeholder 2"/>
          <p:cNvSpPr>
            <a:spLocks noGrp="1"/>
          </p:cNvSpPr>
          <p:nvPr>
            <p:ph type="dt" sz="half" idx="10"/>
          </p:nvPr>
        </p:nvSpPr>
        <p:spPr/>
        <p:txBody>
          <a:bodyPr/>
          <a:lstStyle/>
          <a:p>
            <a:fld id="{349EF868-99FE-DE41-A9F7-C5FC21DCF313}" type="datetimeFigureOut">
              <a:rPr lang="en-US" smtClean="0"/>
              <a:t>3/16/2018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61472D-2A87-F64C-975A-898CB6062C0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3504" y="240030"/>
            <a:ext cx="2743200" cy="240030"/>
          </a:xfrm>
        </p:spPr>
        <p:txBody>
          <a:bodyPr/>
          <a:lstStyle/>
          <a:p>
            <a:fld id="{349EF868-99FE-DE41-A9F7-C5FC21DCF313}" type="datetimeFigureOut">
              <a:rPr lang="en-US" smtClean="0"/>
              <a:t>3/16/2018</a:t>
            </a:fld>
            <a:endParaRPr lang="en-US"/>
          </a:p>
        </p:txBody>
      </p:sp>
      <p:sp>
        <p:nvSpPr>
          <p:cNvPr id="3" name="Footer Placeholder 2"/>
          <p:cNvSpPr>
            <a:spLocks noGrp="1"/>
          </p:cNvSpPr>
          <p:nvPr>
            <p:ph type="ftr" sz="quarter" idx="11"/>
          </p:nvPr>
        </p:nvSpPr>
        <p:spPr>
          <a:xfrm>
            <a:off x="603504" y="4670298"/>
            <a:ext cx="7941564" cy="240030"/>
          </a:xfrm>
        </p:spPr>
        <p:txBody>
          <a:bodyPr/>
          <a:lstStyle/>
          <a:p>
            <a:endParaRPr lang="en-US"/>
          </a:p>
        </p:txBody>
      </p:sp>
      <p:sp>
        <p:nvSpPr>
          <p:cNvPr id="4" name="Slide Number Placeholder 3"/>
          <p:cNvSpPr>
            <a:spLocks noGrp="1"/>
          </p:cNvSpPr>
          <p:nvPr>
            <p:ph type="sldNum" sz="quarter" idx="12"/>
          </p:nvPr>
        </p:nvSpPr>
        <p:spPr>
          <a:xfrm>
            <a:off x="7852410" y="240030"/>
            <a:ext cx="685800" cy="240030"/>
          </a:xfrm>
        </p:spPr>
        <p:txBody>
          <a:bodyPr/>
          <a:lstStyle/>
          <a:p>
            <a:fld id="{8961472D-2A87-F64C-975A-898CB6062C0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313135" y="0"/>
            <a:ext cx="9438086" cy="5139929"/>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21" name="Group 20"/>
          <p:cNvGrpSpPr/>
          <p:nvPr/>
        </p:nvGrpSpPr>
        <p:grpSpPr>
          <a:xfrm>
            <a:off x="600109" y="1274692"/>
            <a:ext cx="2755857" cy="2602816"/>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666474" y="1764019"/>
            <a:ext cx="2625898" cy="917474"/>
          </a:xfrm>
        </p:spPr>
        <p:txBody>
          <a:bodyPr bIns="0" anchor="b">
            <a:noAutofit/>
          </a:bodyPr>
          <a:lstStyle>
            <a:lvl1pPr algn="ctr">
              <a:defRPr sz="3200">
                <a:solidFill>
                  <a:srgbClr val="FFFEFF"/>
                </a:solidFill>
              </a:defRPr>
            </a:lvl1pPr>
          </a:lstStyle>
          <a:p>
            <a:r>
              <a:rPr lang="en-AU" smtClean="0"/>
              <a:t>Click to edit Master title style</a:t>
            </a:r>
            <a:endParaRPr lang="en-US" dirty="0"/>
          </a:p>
        </p:txBody>
      </p:sp>
      <p:sp>
        <p:nvSpPr>
          <p:cNvPr id="3" name="Content Placeholder 2"/>
          <p:cNvSpPr>
            <a:spLocks noGrp="1"/>
          </p:cNvSpPr>
          <p:nvPr>
            <p:ph idx="1"/>
          </p:nvPr>
        </p:nvSpPr>
        <p:spPr>
          <a:xfrm>
            <a:off x="3832488" y="602107"/>
            <a:ext cx="4706276" cy="3937455"/>
          </a:xfrm>
        </p:spPr>
        <p:txBody>
          <a:bodyPr anchor="ct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Text Placeholder 3"/>
          <p:cNvSpPr>
            <a:spLocks noGrp="1"/>
          </p:cNvSpPr>
          <p:nvPr>
            <p:ph type="body" sz="half" idx="2"/>
          </p:nvPr>
        </p:nvSpPr>
        <p:spPr>
          <a:xfrm>
            <a:off x="666474" y="2685140"/>
            <a:ext cx="2625898" cy="915873"/>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349EF868-99FE-DE41-A9F7-C5FC21DCF313}"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61472D-2A87-F64C-975A-898CB6062C0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247255" y="-44532"/>
            <a:ext cx="9386888" cy="5192849"/>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 xmlns:a14="http://schemas.microsoft.com/office/drawing/2010/main">
                  <a:solidFill>
                    <a:srgbClr val="FFFFFF"/>
                  </a:solidFill>
                </a14:hiddenFill>
              </a:ext>
            </a:extLst>
          </p:spPr>
        </p:sp>
      </p:grpSp>
      <p:grpSp>
        <p:nvGrpSpPr>
          <p:cNvPr id="76" name="Group 75"/>
          <p:cNvGrpSpPr/>
          <p:nvPr/>
        </p:nvGrpSpPr>
        <p:grpSpPr>
          <a:xfrm>
            <a:off x="604003" y="1273749"/>
            <a:ext cx="4456155" cy="2602816"/>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7632" y="0"/>
            <a:ext cx="3486368" cy="51435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smtClean="0"/>
              <a:t>Drag picture to placeholder or click icon to add</a:t>
            </a:r>
            <a:endParaRPr lang="en-US" dirty="0"/>
          </a:p>
        </p:txBody>
      </p:sp>
      <p:sp>
        <p:nvSpPr>
          <p:cNvPr id="2" name="Title 1"/>
          <p:cNvSpPr>
            <a:spLocks noGrp="1"/>
          </p:cNvSpPr>
          <p:nvPr>
            <p:ph type="title"/>
          </p:nvPr>
        </p:nvSpPr>
        <p:spPr>
          <a:xfrm>
            <a:off x="664083" y="1770191"/>
            <a:ext cx="4332485" cy="883524"/>
          </a:xfrm>
        </p:spPr>
        <p:txBody>
          <a:bodyPr bIns="0" anchor="b">
            <a:normAutofit/>
          </a:bodyPr>
          <a:lstStyle>
            <a:lvl1pPr>
              <a:defRPr sz="3600">
                <a:solidFill>
                  <a:srgbClr val="FFFEFF"/>
                </a:solidFill>
              </a:defRPr>
            </a:lvl1pPr>
          </a:lstStyle>
          <a:p>
            <a:r>
              <a:rPr lang="en-AU" smtClean="0"/>
              <a:t>Click to edit Master title style</a:t>
            </a:r>
            <a:endParaRPr lang="en-US" dirty="0"/>
          </a:p>
        </p:txBody>
      </p:sp>
      <p:sp>
        <p:nvSpPr>
          <p:cNvPr id="4" name="Text Placeholder 3"/>
          <p:cNvSpPr>
            <a:spLocks noGrp="1"/>
          </p:cNvSpPr>
          <p:nvPr>
            <p:ph type="body" sz="half" idx="2"/>
          </p:nvPr>
        </p:nvSpPr>
        <p:spPr>
          <a:xfrm>
            <a:off x="664083" y="2658759"/>
            <a:ext cx="4332485" cy="955649"/>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smtClean="0"/>
              <a:t>Click to edit Master text styles</a:t>
            </a:r>
          </a:p>
        </p:txBody>
      </p:sp>
      <p:sp>
        <p:nvSpPr>
          <p:cNvPr id="5" name="Date Placeholder 4"/>
          <p:cNvSpPr>
            <a:spLocks noGrp="1"/>
          </p:cNvSpPr>
          <p:nvPr>
            <p:ph type="dt" sz="half" idx="10"/>
          </p:nvPr>
        </p:nvSpPr>
        <p:spPr>
          <a:xfrm>
            <a:off x="603504" y="240030"/>
            <a:ext cx="2743200" cy="240030"/>
          </a:xfrm>
        </p:spPr>
        <p:txBody>
          <a:bodyPr/>
          <a:lstStyle/>
          <a:p>
            <a:fld id="{349EF868-99FE-DE41-A9F7-C5FC21DCF313}" type="datetimeFigureOut">
              <a:rPr lang="en-US" smtClean="0"/>
              <a:t>3/16/2018</a:t>
            </a:fld>
            <a:endParaRPr lang="en-US"/>
          </a:p>
        </p:txBody>
      </p:sp>
      <p:sp>
        <p:nvSpPr>
          <p:cNvPr id="6" name="Footer Placeholder 5"/>
          <p:cNvSpPr>
            <a:spLocks noGrp="1"/>
          </p:cNvSpPr>
          <p:nvPr>
            <p:ph type="ftr" sz="quarter" idx="11"/>
          </p:nvPr>
        </p:nvSpPr>
        <p:spPr>
          <a:xfrm>
            <a:off x="603505" y="4670298"/>
            <a:ext cx="4456652" cy="240030"/>
          </a:xfrm>
        </p:spPr>
        <p:txBody>
          <a:bodyPr/>
          <a:lstStyle/>
          <a:p>
            <a:endParaRPr lang="en-US"/>
          </a:p>
        </p:txBody>
      </p:sp>
      <p:sp>
        <p:nvSpPr>
          <p:cNvPr id="7" name="Slide Number Placeholder 6"/>
          <p:cNvSpPr>
            <a:spLocks noGrp="1"/>
          </p:cNvSpPr>
          <p:nvPr>
            <p:ph type="sldNum" sz="quarter" idx="12"/>
          </p:nvPr>
        </p:nvSpPr>
        <p:spPr>
          <a:xfrm>
            <a:off x="4371283" y="240030"/>
            <a:ext cx="685800" cy="240030"/>
          </a:xfrm>
        </p:spPr>
        <p:txBody>
          <a:bodyPr/>
          <a:lstStyle/>
          <a:p>
            <a:fld id="{8961472D-2A87-F64C-975A-898CB6062C0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8371" y="1768794"/>
            <a:ext cx="2624000" cy="1842364"/>
          </a:xfrm>
          <a:prstGeom prst="rect">
            <a:avLst/>
          </a:prstGeom>
        </p:spPr>
        <p:txBody>
          <a:bodyPr vert="horz" lIns="228600" tIns="228600" rIns="228600" bIns="228600" rtlCol="0" anchor="ctr">
            <a:normAutofit/>
          </a:bodyPr>
          <a:lstStyle/>
          <a:p>
            <a:r>
              <a:rPr lang="en-AU" smtClean="0"/>
              <a:t>Click to edit Master title style</a:t>
            </a:r>
            <a:endParaRPr lang="en-US" dirty="0"/>
          </a:p>
        </p:txBody>
      </p:sp>
      <p:sp>
        <p:nvSpPr>
          <p:cNvPr id="3" name="Text Placeholder 2"/>
          <p:cNvSpPr>
            <a:spLocks noGrp="1"/>
          </p:cNvSpPr>
          <p:nvPr>
            <p:ph type="body" idx="1"/>
          </p:nvPr>
        </p:nvSpPr>
        <p:spPr>
          <a:xfrm>
            <a:off x="4076238" y="596039"/>
            <a:ext cx="4462527" cy="394281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603504" y="240030"/>
            <a:ext cx="2743200" cy="240030"/>
          </a:xfrm>
          <a:prstGeom prst="rect">
            <a:avLst/>
          </a:prstGeom>
        </p:spPr>
        <p:txBody>
          <a:bodyPr vert="horz" lIns="91440" tIns="45720" rIns="91440" bIns="45720" rtlCol="0" anchor="ctr"/>
          <a:lstStyle>
            <a:lvl1pPr algn="l">
              <a:defRPr sz="1000">
                <a:solidFill>
                  <a:schemeClr val="tx1">
                    <a:tint val="75000"/>
                  </a:schemeClr>
                </a:solidFill>
              </a:defRPr>
            </a:lvl1pPr>
          </a:lstStyle>
          <a:p>
            <a:fld id="{349EF868-99FE-DE41-A9F7-C5FC21DCF313}" type="datetimeFigureOut">
              <a:rPr lang="en-US" smtClean="0"/>
              <a:t>3/16/2018</a:t>
            </a:fld>
            <a:endParaRPr lang="en-US"/>
          </a:p>
        </p:txBody>
      </p:sp>
      <p:sp>
        <p:nvSpPr>
          <p:cNvPr id="5" name="Footer Placeholder 4"/>
          <p:cNvSpPr>
            <a:spLocks noGrp="1"/>
          </p:cNvSpPr>
          <p:nvPr>
            <p:ph type="ftr" sz="quarter" idx="3"/>
          </p:nvPr>
        </p:nvSpPr>
        <p:spPr>
          <a:xfrm>
            <a:off x="603504" y="4670298"/>
            <a:ext cx="7941564" cy="24003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52410" y="240030"/>
            <a:ext cx="685800" cy="240030"/>
          </a:xfrm>
          <a:prstGeom prst="rect">
            <a:avLst/>
          </a:prstGeom>
        </p:spPr>
        <p:txBody>
          <a:bodyPr vert="horz" lIns="91440" tIns="45720" rIns="91440" bIns="45720" rtlCol="0" anchor="ctr"/>
          <a:lstStyle>
            <a:lvl1pPr algn="r">
              <a:defRPr sz="1000">
                <a:solidFill>
                  <a:schemeClr val="tx1">
                    <a:tint val="75000"/>
                  </a:schemeClr>
                </a:solidFill>
              </a:defRPr>
            </a:lvl1pPr>
          </a:lstStyle>
          <a:p>
            <a:fld id="{8961472D-2A87-F64C-975A-898CB6062C0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LORD OF THE FLIES</a:t>
            </a:r>
            <a:endParaRPr lang="en-GB" dirty="0"/>
          </a:p>
        </p:txBody>
      </p:sp>
      <p:sp>
        <p:nvSpPr>
          <p:cNvPr id="3" name="Subtitle 2"/>
          <p:cNvSpPr>
            <a:spLocks noGrp="1"/>
          </p:cNvSpPr>
          <p:nvPr>
            <p:ph type="subTitle" idx="1"/>
          </p:nvPr>
        </p:nvSpPr>
        <p:spPr/>
        <p:txBody>
          <a:bodyPr/>
          <a:lstStyle/>
          <a:p>
            <a:r>
              <a:rPr lang="en-US" dirty="0" smtClean="0"/>
              <a:t>PRACTISING ANALYSIS – Chapter 4</a:t>
            </a:r>
            <a:endParaRPr lang="en-GB" dirty="0"/>
          </a:p>
        </p:txBody>
      </p:sp>
    </p:spTree>
    <p:extLst>
      <p:ext uri="{BB962C8B-B14F-4D97-AF65-F5344CB8AC3E}">
        <p14:creationId xmlns:p14="http://schemas.microsoft.com/office/powerpoint/2010/main" val="3357959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a:t>
            </a:r>
            <a:endParaRPr lang="en-US" sz="3200"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The subsoil beneath the palm trees was a raised beach, and generations of palms had worked loose in this the stones that had lain on the sands of another shore. Roger stooped, picked up a stone, aimed, and threw it at Henry-- threw it to miss. The stone, that token of preposterous time, bounced five yards to Henry's right and fell in the water. Roger gathered a handful of stones and began to throw them. Yet there was a space round Henry, perhaps six yards in diameter, into which he dare not throw. Here, invisible yet strong, was the taboo of the old life. Round the squatting child was the protection of parents and school and policemen and the law. Roger's arm was conditioned by a civilization that knew nothing of him and was in ruins. </a:t>
            </a:r>
          </a:p>
          <a:p>
            <a:pPr marL="0" indent="0">
              <a:buNone/>
            </a:pPr>
            <a:endParaRPr lang="en-US" dirty="0"/>
          </a:p>
        </p:txBody>
      </p:sp>
      <p:sp>
        <p:nvSpPr>
          <p:cNvPr id="4" name="TextBox 3"/>
          <p:cNvSpPr txBox="1"/>
          <p:nvPr/>
        </p:nvSpPr>
        <p:spPr>
          <a:xfrm>
            <a:off x="582439" y="1649139"/>
            <a:ext cx="2775473" cy="1792798"/>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a:t>
            </a:r>
            <a:r>
              <a:rPr lang="en-GB" sz="1600" dirty="0" smtClean="0">
                <a:solidFill>
                  <a:srgbClr val="FFFFFF"/>
                </a:solidFill>
                <a:latin typeface="Rockwell"/>
              </a:rPr>
              <a:t>the extract, how </a:t>
            </a:r>
            <a:r>
              <a:rPr lang="en-GB" sz="1600" dirty="0">
                <a:solidFill>
                  <a:srgbClr val="FFFFFF"/>
                </a:solidFill>
                <a:latin typeface="Rockwell"/>
              </a:rPr>
              <a:t>does Golding </a:t>
            </a:r>
            <a:r>
              <a:rPr lang="en-GB" sz="1600" dirty="0" smtClean="0">
                <a:solidFill>
                  <a:srgbClr val="FFFFFF"/>
                </a:solidFill>
                <a:latin typeface="Rockwell"/>
              </a:rPr>
              <a:t>illuminate the theme that without civilisation, humans are inherently savage?</a:t>
            </a:r>
          </a:p>
          <a:p>
            <a:pPr algn="ctr" defTabSz="342900">
              <a:defRPr/>
            </a:pPr>
            <a:endParaRPr lang="en-GB" sz="1600" dirty="0">
              <a:solidFill>
                <a:srgbClr val="FFFFFF"/>
              </a:solidFill>
              <a:latin typeface="Rockwell"/>
            </a:endParaRPr>
          </a:p>
          <a:p>
            <a:pPr algn="ctr" defTabSz="342900">
              <a:defRPr/>
            </a:pPr>
            <a:r>
              <a:rPr lang="en-GB" sz="1600" dirty="0" smtClean="0">
                <a:solidFill>
                  <a:srgbClr val="FFFFFF"/>
                </a:solidFill>
                <a:latin typeface="Rockwell"/>
              </a:rPr>
              <a:t>60 words</a:t>
            </a:r>
            <a:endParaRPr lang="en-GB" sz="1600" dirty="0">
              <a:solidFill>
                <a:srgbClr val="FFFFFF"/>
              </a:solidFill>
              <a:latin typeface="Rockwell"/>
            </a:endParaRPr>
          </a:p>
        </p:txBody>
      </p:sp>
    </p:spTree>
    <p:extLst>
      <p:ext uri="{BB962C8B-B14F-4D97-AF65-F5344CB8AC3E}">
        <p14:creationId xmlns:p14="http://schemas.microsoft.com/office/powerpoint/2010/main" val="3420378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
            </a:r>
            <a:br>
              <a:rPr lang="en-US" sz="2400" dirty="0" smtClean="0"/>
            </a:br>
            <a:r>
              <a:rPr lang="en-US" sz="2400" dirty="0" smtClean="0"/>
              <a:t>- Contrast of characters  </a:t>
            </a:r>
            <a:br>
              <a:rPr lang="en-US" sz="2400" dirty="0" smtClean="0"/>
            </a:br>
            <a:r>
              <a:rPr lang="en-US" sz="2400" dirty="0" smtClean="0"/>
              <a:t>- Long sentences</a:t>
            </a:r>
            <a:br>
              <a:rPr lang="en-US" sz="2400" dirty="0" smtClean="0"/>
            </a:br>
            <a:r>
              <a:rPr lang="en-US" sz="2400" dirty="0"/>
              <a:t>- Comparative</a:t>
            </a:r>
          </a:p>
        </p:txBody>
      </p:sp>
      <p:sp>
        <p:nvSpPr>
          <p:cNvPr id="3" name="Content Placeholder 2"/>
          <p:cNvSpPr>
            <a:spLocks noGrp="1"/>
          </p:cNvSpPr>
          <p:nvPr>
            <p:ph idx="1"/>
          </p:nvPr>
        </p:nvSpPr>
        <p:spPr>
          <a:xfrm>
            <a:off x="3838837" y="602389"/>
            <a:ext cx="4711405" cy="3002387"/>
          </a:xfrm>
        </p:spPr>
        <p:txBody>
          <a:bodyPr>
            <a:normAutofit fontScale="70000" lnSpcReduction="20000"/>
          </a:bodyPr>
          <a:lstStyle/>
          <a:p>
            <a:pPr marL="0" indent="0">
              <a:buNone/>
            </a:pPr>
            <a:r>
              <a:rPr lang="en-US" dirty="0"/>
              <a:t>Henry was surprised by the plopping sounds in the water. He abandoned the noiseless transparencies and pointed at the center of the spreading rings like a setter. This side and that the stones fell, and Henry turned obediently but always too late to see the stones in the air. At last he saw one and laughed, looking for the friend who was teasing him. But Roger had whipped behind the palm again, was leaning against it breathing quickly, his eyelids fluttering. Then Henry lost interest in stones and wandered off. </a:t>
            </a:r>
          </a:p>
          <a:p>
            <a:pPr marL="0" indent="0">
              <a:buNone/>
            </a:pPr>
            <a:r>
              <a:rPr lang="en-US" dirty="0" smtClean="0"/>
              <a:t>Jack </a:t>
            </a:r>
            <a:r>
              <a:rPr lang="en-US" dirty="0"/>
              <a:t>was standing under a tree about ten yards away. When Roger opened his eyes and saw him, a darker shadow crept beneath the swarthiness of his skin; but Jack noticed nothing. </a:t>
            </a:r>
          </a:p>
        </p:txBody>
      </p:sp>
      <p:sp>
        <p:nvSpPr>
          <p:cNvPr id="4" name="TextBox 3"/>
          <p:cNvSpPr txBox="1"/>
          <p:nvPr/>
        </p:nvSpPr>
        <p:spPr>
          <a:xfrm>
            <a:off x="582439" y="786397"/>
            <a:ext cx="2775473" cy="807913"/>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a:t>
            </a:r>
            <a:r>
              <a:rPr lang="en-GB" sz="1600" dirty="0" smtClean="0">
                <a:solidFill>
                  <a:srgbClr val="FFFFFF"/>
                </a:solidFill>
                <a:latin typeface="Rockwell"/>
              </a:rPr>
              <a:t>develop the character of Roger?</a:t>
            </a:r>
            <a:endParaRPr lang="en-GB" sz="1600" dirty="0">
              <a:solidFill>
                <a:srgbClr val="FFFFFF"/>
              </a:solidFill>
              <a:latin typeface="Rockwell"/>
            </a:endParaRP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
        <p:nvSpPr>
          <p:cNvPr id="6" name="TextBox 5"/>
          <p:cNvSpPr txBox="1"/>
          <p:nvPr/>
        </p:nvSpPr>
        <p:spPr>
          <a:xfrm>
            <a:off x="3967276" y="4166163"/>
            <a:ext cx="2779352" cy="307777"/>
          </a:xfrm>
          <a:prstGeom prst="rect">
            <a:avLst/>
          </a:prstGeom>
          <a:noFill/>
        </p:spPr>
        <p:txBody>
          <a:bodyPr wrap="none" rtlCol="0">
            <a:spAutoFit/>
          </a:bodyPr>
          <a:lstStyle/>
          <a:p>
            <a:r>
              <a:rPr lang="en-US" sz="1400" dirty="0" smtClean="0"/>
              <a:t>Swarthiness = dark complexion </a:t>
            </a:r>
            <a:endParaRPr lang="en-US" sz="1400" dirty="0"/>
          </a:p>
        </p:txBody>
      </p:sp>
    </p:spTree>
    <p:extLst>
      <p:ext uri="{BB962C8B-B14F-4D97-AF65-F5344CB8AC3E}">
        <p14:creationId xmlns:p14="http://schemas.microsoft.com/office/powerpoint/2010/main" val="3688248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
            </a:r>
            <a:br>
              <a:rPr lang="en-US" sz="2400" dirty="0" smtClean="0"/>
            </a:br>
            <a:r>
              <a:rPr lang="en-US" sz="2400" dirty="0" smtClean="0"/>
              <a:t>- word choice</a:t>
            </a:r>
            <a:br>
              <a:rPr lang="en-US" sz="2400" dirty="0" smtClean="0"/>
            </a:br>
            <a:r>
              <a:rPr lang="en-US" sz="2400" dirty="0" smtClean="0"/>
              <a:t>- zoomorphism</a:t>
            </a:r>
            <a:br>
              <a:rPr lang="en-US" sz="2400" dirty="0" smtClean="0"/>
            </a:br>
            <a:r>
              <a:rPr lang="en-US" sz="2400" dirty="0" smtClean="0"/>
              <a:t>- dialogue</a:t>
            </a:r>
            <a:br>
              <a:rPr lang="en-US" sz="2400" dirty="0" smtClean="0"/>
            </a:br>
            <a:r>
              <a:rPr lang="en-US" sz="2400" dirty="0" smtClean="0"/>
              <a:t>- punctuation </a:t>
            </a:r>
            <a:endParaRPr lang="en-US" sz="2400" dirty="0"/>
          </a:p>
        </p:txBody>
      </p:sp>
      <p:sp>
        <p:nvSpPr>
          <p:cNvPr id="3" name="Content Placeholder 2"/>
          <p:cNvSpPr>
            <a:spLocks noGrp="1"/>
          </p:cNvSpPr>
          <p:nvPr>
            <p:ph idx="1"/>
          </p:nvPr>
        </p:nvSpPr>
        <p:spPr>
          <a:xfrm>
            <a:off x="3838837" y="350429"/>
            <a:ext cx="5037586" cy="4080556"/>
          </a:xfrm>
        </p:spPr>
        <p:txBody>
          <a:bodyPr>
            <a:noAutofit/>
          </a:bodyPr>
          <a:lstStyle/>
          <a:p>
            <a:pPr marL="0" indent="0">
              <a:buNone/>
            </a:pPr>
            <a:r>
              <a:rPr lang="en-US" sz="1300" dirty="0" smtClean="0"/>
              <a:t>He </a:t>
            </a:r>
            <a:r>
              <a:rPr lang="en-US" sz="1300" dirty="0"/>
              <a:t>looked in astonishment, no longer at himself but at an awesome stranger. He spilt the water and leapt to his feet, laughing excitedly. Beside the pool his sinewy body held up a mask that drew their eyes and appalled them. He began to dance and his laughter became a bloodthirsty snarling. He capered toward Bill, and the mask was a thing on its own, behind which Jack hid, liberated from shame and self- consciousness. The face of red and white and black swung through the air and jigged toward Bill. Bill started up laughing; then suddenly he fell </a:t>
            </a:r>
            <a:r>
              <a:rPr lang="en-US" sz="1300" dirty="0" smtClean="0"/>
              <a:t>silent and </a:t>
            </a:r>
            <a:r>
              <a:rPr lang="en-US" sz="1300" dirty="0"/>
              <a:t>blundered away through the bushes. </a:t>
            </a:r>
          </a:p>
          <a:p>
            <a:pPr marL="0" indent="0">
              <a:buNone/>
            </a:pPr>
            <a:r>
              <a:rPr lang="en-US" sz="1300" dirty="0"/>
              <a:t>Jack rushed toward the twins.</a:t>
            </a:r>
            <a:br>
              <a:rPr lang="en-US" sz="1300" dirty="0"/>
            </a:br>
            <a:r>
              <a:rPr lang="en-US" sz="1300" dirty="0"/>
              <a:t>"The rest are making a line. Come on!" </a:t>
            </a:r>
            <a:endParaRPr lang="en-US" sz="1300" dirty="0" smtClean="0"/>
          </a:p>
          <a:p>
            <a:pPr marL="0" indent="0">
              <a:buNone/>
            </a:pPr>
            <a:r>
              <a:rPr lang="en-US" sz="1300" dirty="0" smtClean="0"/>
              <a:t>"</a:t>
            </a:r>
            <a:r>
              <a:rPr lang="en-US" sz="1300" dirty="0"/>
              <a:t>But--"</a:t>
            </a:r>
            <a:br>
              <a:rPr lang="en-US" sz="1300" dirty="0"/>
            </a:br>
            <a:r>
              <a:rPr lang="en-US" sz="1300" dirty="0"/>
              <a:t>"--we--"</a:t>
            </a:r>
            <a:br>
              <a:rPr lang="en-US" sz="1300" dirty="0"/>
            </a:br>
            <a:r>
              <a:rPr lang="en-US" sz="1300" dirty="0"/>
              <a:t>"Come on! I'll creep up and stab--" The mask compelled them. </a:t>
            </a:r>
          </a:p>
        </p:txBody>
      </p:sp>
      <p:sp>
        <p:nvSpPr>
          <p:cNvPr id="4" name="TextBox 3"/>
          <p:cNvSpPr txBox="1"/>
          <p:nvPr/>
        </p:nvSpPr>
        <p:spPr>
          <a:xfrm>
            <a:off x="582439" y="786397"/>
            <a:ext cx="2775473" cy="807913"/>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a:t>
            </a:r>
            <a:r>
              <a:rPr lang="en-GB" sz="1600" dirty="0" smtClean="0">
                <a:solidFill>
                  <a:srgbClr val="FFFFFF"/>
                </a:solidFill>
                <a:latin typeface="Rockwell"/>
              </a:rPr>
              <a:t>show that Jack is a lost soul?</a:t>
            </a:r>
            <a:endParaRPr lang="en-GB" sz="1600" dirty="0">
              <a:solidFill>
                <a:srgbClr val="FFFFFF"/>
              </a:solidFill>
              <a:latin typeface="Rockwell"/>
            </a:endParaRP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
        <p:nvSpPr>
          <p:cNvPr id="6" name="TextBox 5"/>
          <p:cNvSpPr txBox="1"/>
          <p:nvPr/>
        </p:nvSpPr>
        <p:spPr>
          <a:xfrm>
            <a:off x="4916508" y="4566419"/>
            <a:ext cx="2530035" cy="577081"/>
          </a:xfrm>
          <a:prstGeom prst="rect">
            <a:avLst/>
          </a:prstGeom>
          <a:noFill/>
        </p:spPr>
        <p:txBody>
          <a:bodyPr wrap="none" rtlCol="0">
            <a:spAutoFit/>
          </a:bodyPr>
          <a:lstStyle/>
          <a:p>
            <a:r>
              <a:rPr lang="en-US" sz="1050" dirty="0" smtClean="0"/>
              <a:t>Sinewy = like tendons, thin and strong</a:t>
            </a:r>
          </a:p>
          <a:p>
            <a:r>
              <a:rPr lang="en-US" sz="1050" dirty="0" smtClean="0"/>
              <a:t>Capered = playful jumping</a:t>
            </a:r>
          </a:p>
          <a:p>
            <a:r>
              <a:rPr lang="en-US" sz="1050" dirty="0" smtClean="0"/>
              <a:t>Compelled = made them</a:t>
            </a:r>
            <a:endParaRPr lang="en-US" sz="1050" dirty="0"/>
          </a:p>
        </p:txBody>
      </p:sp>
      <p:sp>
        <p:nvSpPr>
          <p:cNvPr id="7" name="TextBox 6"/>
          <p:cNvSpPr txBox="1"/>
          <p:nvPr/>
        </p:nvSpPr>
        <p:spPr>
          <a:xfrm>
            <a:off x="582439" y="4045649"/>
            <a:ext cx="2501373" cy="461665"/>
          </a:xfrm>
          <a:prstGeom prst="rect">
            <a:avLst/>
          </a:prstGeom>
          <a:noFill/>
        </p:spPr>
        <p:txBody>
          <a:bodyPr wrap="square" rtlCol="0">
            <a:spAutoFit/>
          </a:bodyPr>
          <a:lstStyle/>
          <a:p>
            <a:r>
              <a:rPr lang="en-US" sz="1200" dirty="0" smtClean="0"/>
              <a:t>Zoomorphism = human taking on animal characteristics</a:t>
            </a:r>
            <a:endParaRPr lang="en-US" sz="1200" dirty="0"/>
          </a:p>
        </p:txBody>
      </p:sp>
    </p:spTree>
    <p:extLst>
      <p:ext uri="{BB962C8B-B14F-4D97-AF65-F5344CB8AC3E}">
        <p14:creationId xmlns:p14="http://schemas.microsoft.com/office/powerpoint/2010/main" val="763082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CBAF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
            </a:r>
            <a:br>
              <a:rPr lang="en-US" sz="2400" dirty="0" smtClean="0"/>
            </a:br>
            <a:r>
              <a:rPr lang="en-US" sz="2400" dirty="0" smtClean="0"/>
              <a:t>- word choice</a:t>
            </a:r>
            <a:br>
              <a:rPr lang="en-US" sz="2400" dirty="0" smtClean="0"/>
            </a:br>
            <a:r>
              <a:rPr lang="en-US" sz="2400" dirty="0" smtClean="0"/>
              <a:t>- contrast </a:t>
            </a:r>
            <a:br>
              <a:rPr lang="en-US" sz="2400" dirty="0" smtClean="0"/>
            </a:br>
            <a:r>
              <a:rPr lang="en-US" sz="2400" dirty="0" smtClean="0"/>
              <a:t>- dialogue</a:t>
            </a:r>
            <a:br>
              <a:rPr lang="en-US" sz="2400" dirty="0" smtClean="0"/>
            </a:br>
            <a:r>
              <a:rPr lang="en-US" sz="2400" dirty="0" smtClean="0"/>
              <a:t>- punctuation </a:t>
            </a:r>
            <a:endParaRPr lang="en-US" sz="2400" dirty="0"/>
          </a:p>
        </p:txBody>
      </p:sp>
      <p:sp>
        <p:nvSpPr>
          <p:cNvPr id="3" name="Content Placeholder 2"/>
          <p:cNvSpPr>
            <a:spLocks noGrp="1"/>
          </p:cNvSpPr>
          <p:nvPr>
            <p:ph idx="1"/>
          </p:nvPr>
        </p:nvSpPr>
        <p:spPr>
          <a:xfrm>
            <a:off x="3556000" y="350429"/>
            <a:ext cx="5320423" cy="4080556"/>
          </a:xfrm>
        </p:spPr>
        <p:txBody>
          <a:bodyPr>
            <a:noAutofit/>
          </a:bodyPr>
          <a:lstStyle/>
          <a:p>
            <a:pPr marL="0" indent="0">
              <a:buNone/>
            </a:pPr>
            <a:r>
              <a:rPr lang="en-US" sz="1200" dirty="0"/>
              <a:t>He flushed, conscious of a fault.</a:t>
            </a:r>
            <a:br>
              <a:rPr lang="en-US" sz="1200" dirty="0"/>
            </a:br>
            <a:r>
              <a:rPr lang="en-US" sz="1200" dirty="0"/>
              <a:t>"The fire's only been out an hour or two. We can light up again--"</a:t>
            </a:r>
            <a:br>
              <a:rPr lang="en-US" sz="1200" dirty="0"/>
            </a:br>
            <a:r>
              <a:rPr lang="en-US" sz="1200" dirty="0"/>
              <a:t>He noticed Ralph's scarred nakedness, and the </a:t>
            </a:r>
            <a:r>
              <a:rPr lang="en-US" sz="1200" dirty="0" err="1"/>
              <a:t>sombre</a:t>
            </a:r>
            <a:r>
              <a:rPr lang="en-US" sz="1200" dirty="0"/>
              <a:t> silence of all four of them. He </a:t>
            </a:r>
            <a:r>
              <a:rPr lang="en-US" sz="1200" dirty="0" smtClean="0"/>
              <a:t>sought</a:t>
            </a:r>
            <a:r>
              <a:rPr lang="en-US" sz="1200" dirty="0"/>
              <a:t>, charitable in his happiness, to include them in the thing that had happened. His mind was crowded with memories; memories of the knowledge that had come to them when they closed in on the struggling pig, knowledge that they had outwitted a living thing, imposed their will upon it, taken away its life like a long satisfying drink. </a:t>
            </a:r>
            <a:r>
              <a:rPr lang="en-US" sz="1200" dirty="0" smtClean="0"/>
              <a:t>He </a:t>
            </a:r>
            <a:r>
              <a:rPr lang="en-US" sz="1200" dirty="0"/>
              <a:t>spread his arms wide.</a:t>
            </a:r>
            <a:br>
              <a:rPr lang="en-US" sz="1200" dirty="0"/>
            </a:br>
            <a:r>
              <a:rPr lang="en-US" sz="1200" dirty="0"/>
              <a:t>"You should have seen the blood</a:t>
            </a:r>
            <a:r>
              <a:rPr lang="en-US" sz="1200" dirty="0" smtClean="0"/>
              <a:t>!”</a:t>
            </a:r>
            <a:r>
              <a:rPr lang="en-US" sz="1200" dirty="0"/>
              <a:t/>
            </a:r>
            <a:br>
              <a:rPr lang="en-US" sz="1200" dirty="0"/>
            </a:br>
            <a:r>
              <a:rPr lang="en-US" sz="1200" dirty="0" smtClean="0"/>
              <a:t>The </a:t>
            </a:r>
            <a:r>
              <a:rPr lang="en-US" sz="1200" dirty="0"/>
              <a:t>hunters were more silent now, but at this they buzzed again. Ralph flung back his </a:t>
            </a:r>
            <a:r>
              <a:rPr lang="en-US" sz="1200" dirty="0" smtClean="0"/>
              <a:t>hair</a:t>
            </a:r>
            <a:r>
              <a:rPr lang="en-US" sz="1200" dirty="0"/>
              <a:t>. One arm pointed at the empty horizon. His voice was loud and savage, and struck them into silence. </a:t>
            </a:r>
          </a:p>
          <a:p>
            <a:pPr marL="0" indent="0">
              <a:buNone/>
            </a:pPr>
            <a:r>
              <a:rPr lang="en-US" sz="1200" dirty="0"/>
              <a:t>"There was </a:t>
            </a:r>
            <a:r>
              <a:rPr lang="en-US" sz="1200" dirty="0" smtClean="0"/>
              <a:t>a ship</a:t>
            </a:r>
            <a:r>
              <a:rPr lang="en-US" sz="1200" dirty="0"/>
              <a:t>." </a:t>
            </a:r>
          </a:p>
          <a:p>
            <a:pPr marL="0" indent="0">
              <a:buNone/>
            </a:pPr>
            <a:r>
              <a:rPr lang="en-US" sz="1200" dirty="0"/>
              <a:t>Jack, faced at once with too many awful implications, ducked away from them. He laid a hand on the pig and drew his knife. Ralph brought his arm down, fist clenched, and his voice shook. </a:t>
            </a:r>
          </a:p>
        </p:txBody>
      </p:sp>
      <p:sp>
        <p:nvSpPr>
          <p:cNvPr id="4" name="TextBox 3"/>
          <p:cNvSpPr txBox="1"/>
          <p:nvPr/>
        </p:nvSpPr>
        <p:spPr>
          <a:xfrm>
            <a:off x="582439" y="786397"/>
            <a:ext cx="2775473" cy="807913"/>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a:t>
            </a:r>
            <a:r>
              <a:rPr lang="en-GB" sz="1600" dirty="0" smtClean="0">
                <a:solidFill>
                  <a:srgbClr val="FFFFFF"/>
                </a:solidFill>
                <a:latin typeface="Rockwell"/>
              </a:rPr>
              <a:t>develop the character of Jack?</a:t>
            </a:r>
            <a:endParaRPr lang="en-GB" sz="1600" dirty="0">
              <a:solidFill>
                <a:srgbClr val="FFFFFF"/>
              </a:solidFill>
              <a:latin typeface="Rockwell"/>
            </a:endParaRP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
        <p:nvSpPr>
          <p:cNvPr id="8" name="TextBox 7"/>
          <p:cNvSpPr txBox="1"/>
          <p:nvPr/>
        </p:nvSpPr>
        <p:spPr>
          <a:xfrm>
            <a:off x="4184952" y="4656667"/>
            <a:ext cx="2513830" cy="261610"/>
          </a:xfrm>
          <a:prstGeom prst="rect">
            <a:avLst/>
          </a:prstGeom>
          <a:noFill/>
        </p:spPr>
        <p:txBody>
          <a:bodyPr wrap="none" rtlCol="0">
            <a:spAutoFit/>
          </a:bodyPr>
          <a:lstStyle/>
          <a:p>
            <a:r>
              <a:rPr lang="en-US" sz="1100" dirty="0" err="1" smtClean="0"/>
              <a:t>Sombre</a:t>
            </a:r>
            <a:r>
              <a:rPr lang="en-US" sz="1100" dirty="0" smtClean="0"/>
              <a:t> </a:t>
            </a:r>
            <a:r>
              <a:rPr lang="en-US" sz="1100" smtClean="0"/>
              <a:t>= </a:t>
            </a:r>
            <a:r>
              <a:rPr lang="en-US" sz="1100" smtClean="0"/>
              <a:t>serious, gloomy </a:t>
            </a:r>
            <a:r>
              <a:rPr lang="en-US" sz="1100" dirty="0" smtClean="0"/>
              <a:t>and dark</a:t>
            </a:r>
            <a:endParaRPr lang="en-US" sz="1100" dirty="0"/>
          </a:p>
        </p:txBody>
      </p:sp>
    </p:spTree>
    <p:extLst>
      <p:ext uri="{BB962C8B-B14F-4D97-AF65-F5344CB8AC3E}">
        <p14:creationId xmlns:p14="http://schemas.microsoft.com/office/powerpoint/2010/main" val="115167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
            </a:r>
            <a:br>
              <a:rPr lang="en-US" sz="2400" dirty="0" smtClean="0"/>
            </a:br>
            <a:r>
              <a:rPr lang="en-US" sz="2400" dirty="0" smtClean="0"/>
              <a:t>- word choice</a:t>
            </a:r>
            <a:br>
              <a:rPr lang="en-US" sz="2400" dirty="0" smtClean="0"/>
            </a:br>
            <a:r>
              <a:rPr lang="en-US" sz="2400" dirty="0" smtClean="0"/>
              <a:t>- contrast </a:t>
            </a:r>
            <a:br>
              <a:rPr lang="en-US" sz="2400" dirty="0" smtClean="0"/>
            </a:br>
            <a:r>
              <a:rPr lang="en-US" sz="2400" dirty="0" smtClean="0"/>
              <a:t>- dialogue</a:t>
            </a:r>
            <a:br>
              <a:rPr lang="en-US" sz="2400" dirty="0" smtClean="0"/>
            </a:br>
            <a:r>
              <a:rPr lang="en-US" sz="2400" dirty="0" smtClean="0"/>
              <a:t>- punctuation </a:t>
            </a:r>
            <a:endParaRPr lang="en-US" sz="2400" dirty="0"/>
          </a:p>
        </p:txBody>
      </p:sp>
      <p:sp>
        <p:nvSpPr>
          <p:cNvPr id="3" name="Content Placeholder 2"/>
          <p:cNvSpPr>
            <a:spLocks noGrp="1"/>
          </p:cNvSpPr>
          <p:nvPr>
            <p:ph idx="1"/>
          </p:nvPr>
        </p:nvSpPr>
        <p:spPr>
          <a:xfrm>
            <a:off x="3556000" y="350429"/>
            <a:ext cx="5320423" cy="4080556"/>
          </a:xfrm>
        </p:spPr>
        <p:txBody>
          <a:bodyPr>
            <a:noAutofit/>
          </a:bodyPr>
          <a:lstStyle/>
          <a:p>
            <a:pPr marL="0" indent="0">
              <a:buNone/>
            </a:pPr>
            <a:r>
              <a:rPr lang="en-US" sz="1200" dirty="0"/>
              <a:t>Ralph pushed Piggy to one side. </a:t>
            </a:r>
          </a:p>
          <a:p>
            <a:pPr marL="0" indent="0">
              <a:buNone/>
            </a:pPr>
            <a:r>
              <a:rPr lang="en-US" sz="1200" dirty="0"/>
              <a:t>"I was chief, and you were going to do what I said. You talk. But you can't even build huts--then you go off hunting and let out the fire--" </a:t>
            </a:r>
          </a:p>
          <a:p>
            <a:pPr marL="0" indent="0">
              <a:buNone/>
            </a:pPr>
            <a:r>
              <a:rPr lang="en-US" sz="1200" dirty="0"/>
              <a:t>He turned away, silent for a moment. Then his voice came again on a peak of feeling. "There was a ship--"</a:t>
            </a:r>
            <a:br>
              <a:rPr lang="en-US" sz="1200" dirty="0"/>
            </a:br>
            <a:r>
              <a:rPr lang="en-US" sz="1200" dirty="0"/>
              <a:t>One of the smaller hunters began to wail. The dismal truth was filtering through to </a:t>
            </a:r>
            <a:r>
              <a:rPr lang="en-US" sz="1200" dirty="0" smtClean="0"/>
              <a:t>everybody</a:t>
            </a:r>
            <a:r>
              <a:rPr lang="en-US" sz="1200" dirty="0"/>
              <a:t>. Jack went very red as he hacked and pulled at the pig.</a:t>
            </a:r>
            <a:br>
              <a:rPr lang="en-US" sz="1200" dirty="0"/>
            </a:br>
            <a:r>
              <a:rPr lang="en-US" sz="1200" dirty="0"/>
              <a:t>"The job was too much. We needed everyone."</a:t>
            </a:r>
            <a:br>
              <a:rPr lang="en-US" sz="1200" dirty="0"/>
            </a:br>
            <a:r>
              <a:rPr lang="en-US" sz="1200" dirty="0"/>
              <a:t>Ralph turned.</a:t>
            </a:r>
            <a:br>
              <a:rPr lang="en-US" sz="1200" dirty="0"/>
            </a:br>
            <a:r>
              <a:rPr lang="en-US" sz="1200" dirty="0"/>
              <a:t>"You could have had everyone when the shelters were finished. But you had to hunt--" </a:t>
            </a:r>
            <a:endParaRPr lang="en-US" sz="1200" dirty="0" smtClean="0"/>
          </a:p>
          <a:p>
            <a:pPr marL="0" indent="0">
              <a:buNone/>
            </a:pPr>
            <a:r>
              <a:rPr lang="en-US" sz="1200" dirty="0" smtClean="0"/>
              <a:t>"</a:t>
            </a:r>
            <a:r>
              <a:rPr lang="en-US" sz="1200" dirty="0"/>
              <a:t>We needed meat." </a:t>
            </a:r>
          </a:p>
          <a:p>
            <a:pPr marL="0" indent="0">
              <a:buNone/>
            </a:pPr>
            <a:r>
              <a:rPr lang="en-US" sz="1200" dirty="0"/>
              <a:t>Jack stood up as he said this, the bloodied knife in his hand. The two boys faced each other. There was the brilliant world of hunting, tactics, fierce exhilaration, skill; and there was the world of longing and baffled commonsense. Jack transferred the knife to his left hand and smudged blood over his forehead as he pushed down the plastered hair. </a:t>
            </a:r>
          </a:p>
        </p:txBody>
      </p:sp>
      <p:sp>
        <p:nvSpPr>
          <p:cNvPr id="4" name="TextBox 3"/>
          <p:cNvSpPr txBox="1"/>
          <p:nvPr/>
        </p:nvSpPr>
        <p:spPr>
          <a:xfrm>
            <a:off x="582439" y="786397"/>
            <a:ext cx="2775473" cy="807913"/>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a:t>
            </a:r>
            <a:r>
              <a:rPr lang="en-GB" sz="1600" dirty="0" smtClean="0">
                <a:solidFill>
                  <a:srgbClr val="FFFFFF"/>
                </a:solidFill>
                <a:latin typeface="Rockwell"/>
              </a:rPr>
              <a:t>develop the theme of responsibility?</a:t>
            </a:r>
            <a:endParaRPr lang="en-GB" sz="1600" dirty="0">
              <a:solidFill>
                <a:srgbClr val="FFFFFF"/>
              </a:solidFill>
              <a:latin typeface="Rockwell"/>
            </a:endParaRP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Tree>
    <p:extLst>
      <p:ext uri="{BB962C8B-B14F-4D97-AF65-F5344CB8AC3E}">
        <p14:creationId xmlns:p14="http://schemas.microsoft.com/office/powerpoint/2010/main" val="1448197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
            </a:r>
            <a:br>
              <a:rPr lang="en-US" sz="2400" dirty="0" smtClean="0"/>
            </a:br>
            <a:r>
              <a:rPr lang="en-US" sz="2400" dirty="0" smtClean="0"/>
              <a:t>- word choice</a:t>
            </a:r>
            <a:br>
              <a:rPr lang="en-US" sz="2400" dirty="0" smtClean="0"/>
            </a:br>
            <a:r>
              <a:rPr lang="en-US" sz="2400" dirty="0" smtClean="0"/>
              <a:t>- contrast </a:t>
            </a:r>
            <a:br>
              <a:rPr lang="en-US" sz="2400" dirty="0" smtClean="0"/>
            </a:br>
            <a:r>
              <a:rPr lang="en-US" sz="2400" dirty="0" smtClean="0"/>
              <a:t>- dialogue</a:t>
            </a:r>
            <a:br>
              <a:rPr lang="en-US" sz="2400" dirty="0" smtClean="0"/>
            </a:br>
            <a:r>
              <a:rPr lang="en-US" sz="2400" dirty="0" smtClean="0"/>
              <a:t>- punctuation </a:t>
            </a:r>
            <a:endParaRPr lang="en-US" sz="2400" dirty="0"/>
          </a:p>
        </p:txBody>
      </p:sp>
      <p:sp>
        <p:nvSpPr>
          <p:cNvPr id="3" name="Content Placeholder 2"/>
          <p:cNvSpPr>
            <a:spLocks noGrp="1"/>
          </p:cNvSpPr>
          <p:nvPr>
            <p:ph idx="1"/>
          </p:nvPr>
        </p:nvSpPr>
        <p:spPr>
          <a:xfrm>
            <a:off x="3556000" y="350429"/>
            <a:ext cx="5320423" cy="4080556"/>
          </a:xfrm>
        </p:spPr>
        <p:txBody>
          <a:bodyPr>
            <a:noAutofit/>
          </a:bodyPr>
          <a:lstStyle/>
          <a:p>
            <a:pPr marL="0" indent="0">
              <a:buNone/>
            </a:pPr>
            <a:r>
              <a:rPr lang="en-US" sz="1200" dirty="0"/>
              <a:t>Piggy began again.</a:t>
            </a:r>
            <a:br>
              <a:rPr lang="en-US" sz="1200" dirty="0"/>
            </a:br>
            <a:r>
              <a:rPr lang="en-US" sz="1200" dirty="0"/>
              <a:t>"You didn't ought to have let that fire out. You said you'd keep the smoke going--" This from Piggy, and the wails of agreement from some of the hunters, drove Jack to </a:t>
            </a:r>
            <a:r>
              <a:rPr lang="en-US" sz="1200" dirty="0" smtClean="0"/>
              <a:t>violence</a:t>
            </a:r>
            <a:r>
              <a:rPr lang="en-US" sz="1200" dirty="0"/>
              <a:t>. The bolting look came into his blue eyes. He took a step, and able at last to hit someone, stuck his fist into Piggy's stomach. Piggy sat down with a grunt. Jack stood over him. His voice was vicious with humiliation. </a:t>
            </a:r>
            <a:endParaRPr lang="en-US" sz="1200" dirty="0" smtClean="0"/>
          </a:p>
          <a:p>
            <a:pPr marL="0" indent="0">
              <a:buNone/>
            </a:pPr>
            <a:r>
              <a:rPr lang="en-US" sz="1200" dirty="0" smtClean="0"/>
              <a:t>"</a:t>
            </a:r>
            <a:r>
              <a:rPr lang="en-US" sz="1200" dirty="0"/>
              <a:t>You would, would you? Fatty!" </a:t>
            </a:r>
          </a:p>
          <a:p>
            <a:pPr marL="0" indent="0">
              <a:buNone/>
            </a:pPr>
            <a:r>
              <a:rPr lang="en-US" sz="1200" dirty="0"/>
              <a:t>Ralph made a step forward and Jack smacked Piggy's head. Piggy's glasses flew off and tinkled on the rocks. Piggy cried out in terror: </a:t>
            </a:r>
          </a:p>
          <a:p>
            <a:pPr marL="0" indent="0">
              <a:buNone/>
            </a:pPr>
            <a:r>
              <a:rPr lang="en-US" sz="1200" dirty="0"/>
              <a:t>"My specs!" </a:t>
            </a:r>
          </a:p>
          <a:p>
            <a:pPr marL="0" indent="0">
              <a:buNone/>
            </a:pPr>
            <a:r>
              <a:rPr lang="en-US" sz="1200" dirty="0"/>
              <a:t>He went crouching and feeling over the rocks but Simon, who got there first, found them for him. Passions beat about Simon on the mountain-top with awful wings. </a:t>
            </a:r>
          </a:p>
          <a:p>
            <a:pPr marL="0" indent="0">
              <a:buNone/>
            </a:pPr>
            <a:r>
              <a:rPr lang="en-US" sz="1200" dirty="0"/>
              <a:t>"One side's broken."</a:t>
            </a:r>
            <a:br>
              <a:rPr lang="en-US" sz="1200" dirty="0"/>
            </a:br>
            <a:r>
              <a:rPr lang="en-US" sz="1200" dirty="0"/>
              <a:t>Piggy grabbed and put on the glasses. He looked malevolently at Jack.</a:t>
            </a:r>
            <a:br>
              <a:rPr lang="en-US" sz="1200" dirty="0"/>
            </a:br>
            <a:r>
              <a:rPr lang="en-US" sz="1200" dirty="0"/>
              <a:t>"I got to have them specs. Now I only got one eye. Jus' you wait--"</a:t>
            </a:r>
            <a:br>
              <a:rPr lang="en-US" sz="1200" dirty="0"/>
            </a:br>
            <a:r>
              <a:rPr lang="en-US" sz="1200" dirty="0"/>
              <a:t>Jack made a move toward Piggy who scrambled away till a great rock lay between them</a:t>
            </a:r>
            <a:r>
              <a:rPr lang="en-US" sz="1200" dirty="0" smtClean="0"/>
              <a:t>.</a:t>
            </a:r>
            <a:endParaRPr lang="en-US" sz="1200" dirty="0"/>
          </a:p>
        </p:txBody>
      </p:sp>
      <p:sp>
        <p:nvSpPr>
          <p:cNvPr id="4" name="TextBox 3"/>
          <p:cNvSpPr txBox="1"/>
          <p:nvPr/>
        </p:nvSpPr>
        <p:spPr>
          <a:xfrm>
            <a:off x="582439" y="786397"/>
            <a:ext cx="2775473" cy="1054135"/>
          </a:xfrm>
          <a:prstGeom prst="rect">
            <a:avLst/>
          </a:prstGeom>
          <a:solidFill>
            <a:schemeClr val="accent3">
              <a:lumMod val="75000"/>
            </a:schemeClr>
          </a:solidFill>
        </p:spPr>
        <p:txBody>
          <a:bodyPr wrap="square" lIns="68580" tIns="34290" rIns="68580" bIns="34290" rtlCol="0">
            <a:spAutoFit/>
          </a:bodyPr>
          <a:lstStyle/>
          <a:p>
            <a:pPr algn="ctr" defTabSz="342900">
              <a:defRPr/>
            </a:pPr>
            <a:r>
              <a:rPr lang="en-GB" sz="1600" dirty="0">
                <a:solidFill>
                  <a:srgbClr val="FFFFFF"/>
                </a:solidFill>
                <a:latin typeface="Rockwell"/>
              </a:rPr>
              <a:t>Using the extract, how does Golding </a:t>
            </a:r>
            <a:r>
              <a:rPr lang="en-GB" sz="1600" dirty="0" smtClean="0">
                <a:solidFill>
                  <a:srgbClr val="FFFFFF"/>
                </a:solidFill>
                <a:latin typeface="Rockwell"/>
              </a:rPr>
              <a:t>emphasise how Jack </a:t>
            </a:r>
            <a:r>
              <a:rPr lang="en-GB" sz="1600" smtClean="0">
                <a:solidFill>
                  <a:srgbClr val="FFFFFF"/>
                </a:solidFill>
                <a:latin typeface="Rockwell"/>
              </a:rPr>
              <a:t>avoids responsibility for his actions?</a:t>
            </a:r>
            <a:endParaRPr lang="en-GB" sz="1600" dirty="0">
              <a:solidFill>
                <a:srgbClr val="FFFFFF"/>
              </a:solidFill>
              <a:latin typeface="Rockwell"/>
            </a:endParaRPr>
          </a:p>
        </p:txBody>
      </p:sp>
      <p:sp>
        <p:nvSpPr>
          <p:cNvPr id="5" name="TextBox 4"/>
          <p:cNvSpPr txBox="1"/>
          <p:nvPr/>
        </p:nvSpPr>
        <p:spPr>
          <a:xfrm>
            <a:off x="1002207" y="1789432"/>
            <a:ext cx="2081605" cy="284693"/>
          </a:xfrm>
          <a:prstGeom prst="rect">
            <a:avLst/>
          </a:prstGeom>
          <a:noFill/>
        </p:spPr>
        <p:txBody>
          <a:bodyPr wrap="square" lIns="68580" tIns="34290" rIns="68580" bIns="34290" rtlCol="0">
            <a:spAutoFit/>
          </a:bodyPr>
          <a:lstStyle/>
          <a:p>
            <a:pPr algn="ctr" defTabSz="342900">
              <a:defRPr/>
            </a:pPr>
            <a:r>
              <a:rPr lang="en-GB" dirty="0">
                <a:solidFill>
                  <a:prstClr val="black"/>
                </a:solidFill>
                <a:latin typeface="Rockwell"/>
              </a:rPr>
              <a:t>Consider:</a:t>
            </a:r>
          </a:p>
        </p:txBody>
      </p:sp>
      <p:sp>
        <p:nvSpPr>
          <p:cNvPr id="8" name="TextBox 7"/>
          <p:cNvSpPr txBox="1"/>
          <p:nvPr/>
        </p:nvSpPr>
        <p:spPr>
          <a:xfrm>
            <a:off x="4184952" y="4656667"/>
            <a:ext cx="184666" cy="261610"/>
          </a:xfrm>
          <a:prstGeom prst="rect">
            <a:avLst/>
          </a:prstGeom>
          <a:noFill/>
        </p:spPr>
        <p:txBody>
          <a:bodyPr wrap="none" rtlCol="0">
            <a:spAutoFit/>
          </a:bodyPr>
          <a:lstStyle/>
          <a:p>
            <a:endParaRPr lang="en-US" sz="1100" dirty="0"/>
          </a:p>
        </p:txBody>
      </p:sp>
    </p:spTree>
    <p:extLst>
      <p:ext uri="{BB962C8B-B14F-4D97-AF65-F5344CB8AC3E}">
        <p14:creationId xmlns:p14="http://schemas.microsoft.com/office/powerpoint/2010/main" val="2874270744"/>
      </p:ext>
    </p:extLst>
  </p:cSld>
  <p:clrMapOvr>
    <a:masterClrMapping/>
  </p:clrMapOvr>
</p:sld>
</file>

<file path=ppt/theme/theme1.xml><?xml version="1.0" encoding="utf-8"?>
<a:theme xmlns:a="http://schemas.openxmlformats.org/drawingml/2006/main" name="practising analysis">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tlas">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practising analysis.thmx</Template>
  <TotalTime>104</TotalTime>
  <Words>642</Words>
  <Application>Microsoft Office PowerPoint</Application>
  <PresentationFormat>On-screen Show (16:9)</PresentationFormat>
  <Paragraphs>47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 Light</vt:lpstr>
      <vt:lpstr>Rockwell</vt:lpstr>
      <vt:lpstr>Wingdings</vt:lpstr>
      <vt:lpstr>practising analysis</vt:lpstr>
      <vt:lpstr>LORD OF THE FLIES</vt:lpstr>
      <vt:lpstr>- </vt:lpstr>
      <vt:lpstr> - Contrast of characters   - Long sentences - Comparative</vt:lpstr>
      <vt:lpstr> - word choice - zoomorphism - dialogue - punctuation </vt:lpstr>
      <vt:lpstr> - word choice - contrast  - dialogue - punctuation </vt:lpstr>
      <vt:lpstr> - word choice - contrast  - dialogue - punctuation </vt:lpstr>
      <vt:lpstr> - word choice - contrast  - dialogue - punctuation </vt:lpstr>
    </vt:vector>
  </TitlesOfParts>
  <Company>mosstribe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moss</dc:creator>
  <cp:lastModifiedBy>Paul  Moss</cp:lastModifiedBy>
  <cp:revision>14</cp:revision>
  <cp:lastPrinted>2018-03-16T13:22:56Z</cp:lastPrinted>
  <dcterms:created xsi:type="dcterms:W3CDTF">2018-02-15T07:03:12Z</dcterms:created>
  <dcterms:modified xsi:type="dcterms:W3CDTF">2018-03-16T13:30:10Z</dcterms:modified>
</cp:coreProperties>
</file>