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70" d="100"/>
          <a:sy n="70" d="100"/>
        </p:scale>
        <p:origin x="-1264"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4BB329B-46F1-4BE4-9369-D72B0A358AB0}" type="datetimeFigureOut">
              <a:rPr lang="en-GB" smtClean="0"/>
              <a:t>22/09/18</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19027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329B-46F1-4BE4-9369-D72B0A358AB0}" type="datetimeFigureOut">
              <a:rPr lang="en-GB" smtClean="0"/>
              <a:t>22/09/18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189914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46087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329B-46F1-4BE4-9369-D72B0A358AB0}" type="datetimeFigureOut">
              <a:rPr lang="en-GB" smtClean="0"/>
              <a:t>22/09/18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236536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285687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296761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8" name="Footer Placeholder 7"/>
          <p:cNvSpPr>
            <a:spLocks noGrp="1"/>
          </p:cNvSpPr>
          <p:nvPr>
            <p:ph type="ftr" sz="quarter" idx="11"/>
          </p:nvPr>
        </p:nvSpPr>
        <p:spPr>
          <a:xfrm>
            <a:off x="804672" y="6227064"/>
            <a:ext cx="10588752" cy="320040"/>
          </a:xfrm>
        </p:spPr>
        <p:txBody>
          <a:bodyPr/>
          <a:lstStyle/>
          <a:p>
            <a:endParaRPr lang="en-GB"/>
          </a:p>
        </p:txBody>
      </p:sp>
      <p:sp>
        <p:nvSpPr>
          <p:cNvPr id="9" name="Slide Number Placeholder 8"/>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233790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BB329B-46F1-4BE4-9369-D72B0A358AB0}" type="datetimeFigureOut">
              <a:rPr lang="en-GB" smtClean="0"/>
              <a:t>22/09/18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124914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6419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BB329B-46F1-4BE4-9369-D72B0A358AB0}" type="datetimeFigureOut">
              <a:rPr lang="en-GB" smtClean="0"/>
              <a:t>22/09/18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399639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34BB329B-46F1-4BE4-9369-D72B0A358AB0}" type="datetimeFigureOut">
              <a:rPr lang="en-GB" smtClean="0"/>
              <a:t>22/09/18</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A69BBC51-16EA-4461-A4AE-AB988580701A}" type="slidenum">
              <a:rPr lang="en-GB" smtClean="0"/>
              <a:t>‹#›</a:t>
            </a:fld>
            <a:endParaRPr lang="en-GB"/>
          </a:p>
        </p:txBody>
      </p:sp>
    </p:spTree>
    <p:extLst>
      <p:ext uri="{BB962C8B-B14F-4D97-AF65-F5344CB8AC3E}">
        <p14:creationId xmlns:p14="http://schemas.microsoft.com/office/powerpoint/2010/main" val="42056357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4BB329B-46F1-4BE4-9369-D72B0A358AB0}" type="datetimeFigureOut">
              <a:rPr lang="en-GB" smtClean="0"/>
              <a:t>22/09/18</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69BBC51-16EA-4461-A4AE-AB988580701A}" type="slidenum">
              <a:rPr lang="en-GB" smtClean="0"/>
              <a:t>‹#›</a:t>
            </a:fld>
            <a:endParaRPr lang="en-GB"/>
          </a:p>
        </p:txBody>
      </p:sp>
    </p:spTree>
    <p:extLst>
      <p:ext uri="{BB962C8B-B14F-4D97-AF65-F5344CB8AC3E}">
        <p14:creationId xmlns:p14="http://schemas.microsoft.com/office/powerpoint/2010/main" val="307173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Kb24RrHIbFk" TargetMode="Externa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F8u1EQw0OYc" TargetMode="Externa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Language Building 12</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6773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interesting sentences. </a:t>
            </a:r>
            <a:br>
              <a:rPr lang="en-US" dirty="0"/>
            </a:br>
            <a:endParaRPr lang="en-GB" dirty="0"/>
          </a:p>
        </p:txBody>
      </p:sp>
      <p:sp>
        <p:nvSpPr>
          <p:cNvPr id="3" name="Content Placeholder 2"/>
          <p:cNvSpPr>
            <a:spLocks noGrp="1"/>
          </p:cNvSpPr>
          <p:nvPr>
            <p:ph idx="1"/>
          </p:nvPr>
        </p:nvSpPr>
        <p:spPr/>
        <p:txBody>
          <a:bodyPr/>
          <a:lstStyle/>
          <a:p>
            <a:pPr marL="0" indent="0">
              <a:buNone/>
            </a:pPr>
            <a:r>
              <a:rPr lang="en-US" dirty="0" smtClean="0"/>
              <a:t>Adding extra information to a sentence is crucial to improve the depth and quality of your writing. The extra information is usually not needed to make a sentence complete, but adds description and detail. </a:t>
            </a:r>
          </a:p>
          <a:p>
            <a:pPr marL="0" indent="0">
              <a:buNone/>
            </a:pPr>
            <a:endParaRPr lang="en-US" dirty="0"/>
          </a:p>
          <a:p>
            <a:pPr marL="0" indent="0">
              <a:buNone/>
            </a:pPr>
            <a:r>
              <a:rPr lang="en-US" dirty="0" smtClean="0"/>
              <a:t>For example: </a:t>
            </a:r>
            <a:r>
              <a:rPr lang="en-GB" b="1" i="1" u="sng" dirty="0"/>
              <a:t>The sun setting behind the sandstone mountains</a:t>
            </a:r>
            <a:r>
              <a:rPr lang="en-GB" dirty="0"/>
              <a:t>, Clara began to shiver as the temperature rapidly decreased</a:t>
            </a:r>
            <a:r>
              <a:rPr lang="en-GB" dirty="0" smtClean="0"/>
              <a:t>.</a:t>
            </a:r>
          </a:p>
          <a:p>
            <a:pPr marL="0" indent="0">
              <a:buNone/>
            </a:pPr>
            <a:endParaRPr lang="en-US" dirty="0"/>
          </a:p>
          <a:p>
            <a:pPr marL="0" indent="0">
              <a:buNone/>
            </a:pPr>
            <a:r>
              <a:rPr lang="en-US" dirty="0" smtClean="0">
                <a:solidFill>
                  <a:srgbClr val="FF0000"/>
                </a:solidFill>
              </a:rPr>
              <a:t>The underlined section is extra info that doesn’t have to be in there, but it certainly improves our ability to picture the scene. </a:t>
            </a:r>
            <a:endParaRPr lang="en-GB" dirty="0">
              <a:solidFill>
                <a:srgbClr val="FF0000"/>
              </a:solidFill>
            </a:endParaRPr>
          </a:p>
        </p:txBody>
      </p:sp>
    </p:spTree>
    <p:extLst>
      <p:ext uri="{BB962C8B-B14F-4D97-AF65-F5344CB8AC3E}">
        <p14:creationId xmlns:p14="http://schemas.microsoft.com/office/powerpoint/2010/main" val="385202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1st sentence: add I new idea</a:t>
            </a:r>
            <a:br>
              <a:rPr lang="en-GB" sz="2000" dirty="0" smtClean="0"/>
            </a:br>
            <a:r>
              <a:rPr lang="en-GB" sz="2000" dirty="0" smtClean="0"/>
              <a:t>2</a:t>
            </a:r>
            <a:r>
              <a:rPr lang="en-GB" sz="2000" baseline="30000" dirty="0" smtClean="0"/>
              <a:t>nd</a:t>
            </a:r>
            <a:r>
              <a:rPr lang="en-GB" sz="2000" dirty="0" smtClean="0"/>
              <a:t> sentence: add 2 new ideas</a:t>
            </a:r>
            <a:br>
              <a:rPr lang="en-GB" sz="2000" dirty="0" smtClean="0"/>
            </a:br>
            <a:r>
              <a:rPr lang="en-GB" sz="2000" dirty="0" smtClean="0"/>
              <a:t>3</a:t>
            </a:r>
            <a:r>
              <a:rPr lang="en-GB" sz="2000" baseline="30000" dirty="0" smtClean="0"/>
              <a:t>rd</a:t>
            </a:r>
            <a:r>
              <a:rPr lang="en-GB" sz="2000" dirty="0" smtClean="0"/>
              <a:t> sentence: add 3 new ideas</a:t>
            </a:r>
            <a:br>
              <a:rPr lang="en-GB" sz="2000" dirty="0" smtClean="0"/>
            </a:br>
            <a:r>
              <a:rPr lang="en-GB" sz="2000" dirty="0" smtClean="0"/>
              <a:t>4</a:t>
            </a:r>
            <a:r>
              <a:rPr lang="en-GB" sz="2000" baseline="30000" dirty="0" smtClean="0"/>
              <a:t>th</a:t>
            </a:r>
            <a:r>
              <a:rPr lang="en-GB" sz="2000" dirty="0" smtClean="0"/>
              <a:t> sentence: add 4 new ideas</a:t>
            </a:r>
            <a:r>
              <a:rPr lang="en-GB" sz="2000" dirty="0"/>
              <a:t/>
            </a:r>
            <a:br>
              <a:rPr lang="en-GB" sz="2000" dirty="0"/>
            </a:br>
            <a:endParaRPr lang="en-GB" sz="2000"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Jane went walking.</a:t>
            </a:r>
          </a:p>
          <a:p>
            <a:pPr marL="342900" indent="-342900">
              <a:buFont typeface="+mj-lt"/>
              <a:buAutoNum type="arabicPeriod"/>
            </a:pPr>
            <a:r>
              <a:rPr lang="en-US" dirty="0" smtClean="0"/>
              <a:t>The sun was setting slowly.</a:t>
            </a:r>
          </a:p>
          <a:p>
            <a:pPr marL="342900" indent="-342900">
              <a:buFont typeface="+mj-lt"/>
              <a:buAutoNum type="arabicPeriod"/>
            </a:pPr>
            <a:r>
              <a:rPr lang="en-US" dirty="0" smtClean="0"/>
              <a:t>The day began unlike any other.</a:t>
            </a:r>
          </a:p>
          <a:p>
            <a:pPr marL="342900" indent="-342900">
              <a:buFont typeface="+mj-lt"/>
              <a:buAutoNum type="arabicPeriod"/>
            </a:pPr>
            <a:r>
              <a:rPr lang="en-US" dirty="0" smtClean="0"/>
              <a:t>The teacher yelled at the class. </a:t>
            </a:r>
          </a:p>
          <a:p>
            <a:pPr marL="342900" indent="-342900">
              <a:buFont typeface="+mj-lt"/>
              <a:buAutoNum type="arabicPeriod"/>
            </a:pPr>
            <a:endParaRPr lang="en-GB" dirty="0"/>
          </a:p>
        </p:txBody>
      </p:sp>
      <p:sp>
        <p:nvSpPr>
          <p:cNvPr id="4" name="Rectangle 3"/>
          <p:cNvSpPr/>
          <p:nvPr/>
        </p:nvSpPr>
        <p:spPr>
          <a:xfrm>
            <a:off x="785381" y="900753"/>
            <a:ext cx="3690305" cy="12692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Using the example below, add more information to the sentences – </a:t>
            </a:r>
            <a:r>
              <a:rPr lang="en-US" b="1" u="sng" dirty="0" smtClean="0"/>
              <a:t>not just one word </a:t>
            </a:r>
            <a:endParaRPr lang="en-GB" b="1" u="sng" dirty="0"/>
          </a:p>
        </p:txBody>
      </p:sp>
    </p:spTree>
    <p:extLst>
      <p:ext uri="{BB962C8B-B14F-4D97-AF65-F5344CB8AC3E}">
        <p14:creationId xmlns:p14="http://schemas.microsoft.com/office/powerpoint/2010/main" val="3194113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4511" t="13025" r="15340" b="7055"/>
          <a:stretch/>
        </p:blipFill>
        <p:spPr>
          <a:xfrm>
            <a:off x="1310184" y="6822"/>
            <a:ext cx="9621671" cy="6851178"/>
          </a:xfrm>
          <a:prstGeom prst="rect">
            <a:avLst/>
          </a:prstGeom>
        </p:spPr>
      </p:pic>
    </p:spTree>
    <p:extLst>
      <p:ext uri="{BB962C8B-B14F-4D97-AF65-F5344CB8AC3E}">
        <p14:creationId xmlns:p14="http://schemas.microsoft.com/office/powerpoint/2010/main" val="2132934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a:t>
            </a:r>
            <a:endParaRPr lang="en-GB" dirty="0"/>
          </a:p>
        </p:txBody>
      </p:sp>
      <p:sp>
        <p:nvSpPr>
          <p:cNvPr id="3" name="Content Placeholder 2"/>
          <p:cNvSpPr>
            <a:spLocks noGrp="1"/>
          </p:cNvSpPr>
          <p:nvPr>
            <p:ph idx="1"/>
          </p:nvPr>
        </p:nvSpPr>
        <p:spPr>
          <a:xfrm>
            <a:off x="5200334" y="1417335"/>
            <a:ext cx="6281873" cy="5248622"/>
          </a:xfrm>
        </p:spPr>
        <p:txBody>
          <a:bodyPr/>
          <a:lstStyle/>
          <a:p>
            <a:pPr marL="342900" indent="-342900">
              <a:buFont typeface="+mj-lt"/>
              <a:buAutoNum type="arabicPeriod"/>
            </a:pPr>
            <a:r>
              <a:rPr lang="en-US" dirty="0" smtClean="0"/>
              <a:t>Infinite</a:t>
            </a:r>
          </a:p>
          <a:p>
            <a:pPr marL="342900" indent="-342900">
              <a:buFont typeface="+mj-lt"/>
              <a:buAutoNum type="arabicPeriod"/>
            </a:pPr>
            <a:r>
              <a:rPr lang="en-US" dirty="0" smtClean="0"/>
              <a:t>Definite</a:t>
            </a:r>
          </a:p>
          <a:p>
            <a:pPr marL="342900" indent="-342900">
              <a:buFont typeface="+mj-lt"/>
              <a:buAutoNum type="arabicPeriod"/>
            </a:pPr>
            <a:r>
              <a:rPr lang="en-US" dirty="0" smtClean="0"/>
              <a:t>Definitely</a:t>
            </a:r>
          </a:p>
          <a:p>
            <a:pPr marL="342900" indent="-342900">
              <a:buFont typeface="+mj-lt"/>
              <a:buAutoNum type="arabicPeriod"/>
            </a:pPr>
            <a:r>
              <a:rPr lang="en-US" dirty="0" smtClean="0"/>
              <a:t>Affinity </a:t>
            </a:r>
          </a:p>
          <a:p>
            <a:pPr marL="342900" indent="-342900">
              <a:buFont typeface="+mj-lt"/>
              <a:buAutoNum type="arabicPeriod"/>
            </a:pPr>
            <a:r>
              <a:rPr lang="en-US" dirty="0" smtClean="0"/>
              <a:t>Confined</a:t>
            </a:r>
          </a:p>
          <a:p>
            <a:pPr marL="342900" indent="-342900">
              <a:buFont typeface="+mj-lt"/>
              <a:buAutoNum type="arabicPeriod"/>
            </a:pPr>
            <a:r>
              <a:rPr lang="en-US" dirty="0" smtClean="0"/>
              <a:t>Remembered </a:t>
            </a:r>
          </a:p>
          <a:p>
            <a:pPr marL="342900" indent="-342900">
              <a:buFont typeface="+mj-lt"/>
              <a:buAutoNum type="arabicPeriod"/>
            </a:pPr>
            <a:r>
              <a:rPr lang="en-US" dirty="0" smtClean="0"/>
              <a:t>Squawked </a:t>
            </a:r>
          </a:p>
          <a:p>
            <a:pPr marL="342900" indent="-342900">
              <a:buFont typeface="+mj-lt"/>
              <a:buAutoNum type="arabicPeriod"/>
            </a:pPr>
            <a:r>
              <a:rPr lang="en-US" dirty="0" smtClean="0"/>
              <a:t>Delightedly  </a:t>
            </a:r>
          </a:p>
          <a:p>
            <a:pPr marL="342900" indent="-342900">
              <a:buFont typeface="+mj-lt"/>
              <a:buAutoNum type="arabicPeriod"/>
            </a:pPr>
            <a:r>
              <a:rPr lang="en-US" dirty="0" smtClean="0"/>
              <a:t>Finale</a:t>
            </a:r>
          </a:p>
          <a:p>
            <a:pPr marL="342900" indent="-342900">
              <a:buFont typeface="+mj-lt"/>
              <a:buAutoNum type="arabicPeriod"/>
            </a:pPr>
            <a:r>
              <a:rPr lang="en-US" dirty="0" smtClean="0"/>
              <a:t>Transfixed  </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GB" dirty="0"/>
          </a:p>
        </p:txBody>
      </p:sp>
    </p:spTree>
    <p:extLst>
      <p:ext uri="{BB962C8B-B14F-4D97-AF65-F5344CB8AC3E}">
        <p14:creationId xmlns:p14="http://schemas.microsoft.com/office/powerpoint/2010/main" val="2252307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How has the writer created a sense of sympathy for Joan?</a:t>
            </a:r>
            <a:br>
              <a:rPr lang="en-US" sz="2800" dirty="0" smtClean="0"/>
            </a:br>
            <a:r>
              <a:rPr lang="en-US" sz="2800" dirty="0"/>
              <a:t/>
            </a:r>
            <a:br>
              <a:rPr lang="en-US" sz="2800" dirty="0"/>
            </a:br>
            <a:r>
              <a:rPr lang="en-US" sz="2800" dirty="0" smtClean="0"/>
              <a:t>- consider:</a:t>
            </a:r>
            <a:br>
              <a:rPr lang="en-US" sz="2800" dirty="0" smtClean="0"/>
            </a:br>
            <a:r>
              <a:rPr lang="en-US" sz="2800" dirty="0" smtClean="0"/>
              <a:t>the use of flashback; contrast; sentence lengths</a:t>
            </a:r>
            <a:endParaRPr lang="en-GB" sz="2800" dirty="0"/>
          </a:p>
        </p:txBody>
      </p:sp>
      <p:pic>
        <p:nvPicPr>
          <p:cNvPr id="1027" name="Picture 3" descr="fad911ef-17f2-40bc-b3f3-d51bf96e23cd@eurprd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49"/>
          <a:stretch/>
        </p:blipFill>
        <p:spPr bwMode="auto">
          <a:xfrm>
            <a:off x="4621715" y="673769"/>
            <a:ext cx="7273757" cy="50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1587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t>
            </a:r>
            <a:r>
              <a:rPr lang="en-US" sz="2400" dirty="0" smtClean="0"/>
              <a:t>reate a leaflet to help young people who are having a difficult time with their sexuality. </a:t>
            </a:r>
            <a:endParaRPr lang="en-GB" sz="2400" dirty="0"/>
          </a:p>
        </p:txBody>
      </p:sp>
      <p:pic>
        <p:nvPicPr>
          <p:cNvPr id="4" name="Picture 3">
            <a:hlinkClick r:id="rId2"/>
          </p:cNvPr>
          <p:cNvPicPr>
            <a:picLocks noChangeAspect="1"/>
          </p:cNvPicPr>
          <p:nvPr/>
        </p:nvPicPr>
        <p:blipFill>
          <a:blip r:embed="rId3"/>
          <a:stretch>
            <a:fillRect/>
          </a:stretch>
        </p:blipFill>
        <p:spPr>
          <a:xfrm>
            <a:off x="5033010" y="1466850"/>
            <a:ext cx="6187440" cy="3867150"/>
          </a:xfrm>
          <a:prstGeom prst="rect">
            <a:avLst/>
          </a:prstGeom>
        </p:spPr>
      </p:pic>
    </p:spTree>
    <p:extLst>
      <p:ext uri="{BB962C8B-B14F-4D97-AF65-F5344CB8AC3E}">
        <p14:creationId xmlns:p14="http://schemas.microsoft.com/office/powerpoint/2010/main" val="19992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leaflet</a:t>
            </a:r>
            <a:endParaRPr lang="en-GB" dirty="0"/>
          </a:p>
        </p:txBody>
      </p:sp>
      <p:pic>
        <p:nvPicPr>
          <p:cNvPr id="35" name="Picture 34"/>
          <p:cNvPicPr>
            <a:picLocks noChangeAspect="1"/>
          </p:cNvPicPr>
          <p:nvPr/>
        </p:nvPicPr>
        <p:blipFill rotWithShape="1">
          <a:blip r:embed="rId2"/>
          <a:srcRect t="17966"/>
          <a:stretch/>
        </p:blipFill>
        <p:spPr>
          <a:xfrm>
            <a:off x="4871883" y="272954"/>
            <a:ext cx="6359099" cy="6806449"/>
          </a:xfrm>
          <a:prstGeom prst="rect">
            <a:avLst/>
          </a:prstGeom>
        </p:spPr>
      </p:pic>
    </p:spTree>
    <p:extLst>
      <p:ext uri="{BB962C8B-B14F-4D97-AF65-F5344CB8AC3E}">
        <p14:creationId xmlns:p14="http://schemas.microsoft.com/office/powerpoint/2010/main" val="212500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68" y="2157428"/>
            <a:ext cx="3498979" cy="2456442"/>
          </a:xfrm>
        </p:spPr>
        <p:txBody>
          <a:bodyPr>
            <a:noAutofit/>
          </a:bodyPr>
          <a:lstStyle/>
          <a:p>
            <a:r>
              <a:rPr lang="en-US" sz="1800" dirty="0" smtClean="0"/>
              <a:t>Watch the video. </a:t>
            </a:r>
            <a:r>
              <a:rPr lang="en-US" sz="1800" dirty="0"/>
              <a:t/>
            </a:r>
            <a:br>
              <a:rPr lang="en-US" sz="1800" dirty="0"/>
            </a:br>
            <a:r>
              <a:rPr lang="en-US" sz="1800" dirty="0" smtClean="0"/>
              <a:t/>
            </a:r>
            <a:br>
              <a:rPr lang="en-US" sz="1800" dirty="0" smtClean="0"/>
            </a:br>
            <a:r>
              <a:rPr lang="en-US" sz="1800" dirty="0" smtClean="0"/>
              <a:t>You are an astronomy student. You do some more investigations into these ideas, and after reading and deciphering an ancient manuscript, you keep coming across the code FIN  2019.  No one has ever thought of deciphering the code the way you have. </a:t>
            </a:r>
            <a:br>
              <a:rPr lang="en-US" sz="1800" dirty="0" smtClean="0"/>
            </a:br>
            <a:r>
              <a:rPr lang="en-US" sz="1800" dirty="0" smtClean="0"/>
              <a:t>What do you do?</a:t>
            </a:r>
            <a:br>
              <a:rPr lang="en-US" sz="1800" dirty="0" smtClean="0"/>
            </a:br>
            <a:r>
              <a:rPr lang="en-US" sz="1800" dirty="0"/>
              <a:t/>
            </a:r>
            <a:br>
              <a:rPr lang="en-US" sz="1800" dirty="0"/>
            </a:br>
            <a:r>
              <a:rPr lang="en-US" sz="1800" dirty="0" smtClean="0"/>
              <a:t>Write a short story describing the next scene.</a:t>
            </a:r>
            <a:endParaRPr lang="en-GB" sz="1800" dirty="0"/>
          </a:p>
        </p:txBody>
      </p:sp>
      <p:pic>
        <p:nvPicPr>
          <p:cNvPr id="4" name="Picture 3">
            <a:hlinkClick r:id="rId2"/>
          </p:cNvPr>
          <p:cNvPicPr>
            <a:picLocks noChangeAspect="1"/>
          </p:cNvPicPr>
          <p:nvPr/>
        </p:nvPicPr>
        <p:blipFill rotWithShape="1">
          <a:blip r:embed="rId3"/>
          <a:srcRect t="11984" b="11631"/>
          <a:stretch/>
        </p:blipFill>
        <p:spPr>
          <a:xfrm>
            <a:off x="4645692" y="1657350"/>
            <a:ext cx="7222457" cy="3448050"/>
          </a:xfrm>
          <a:prstGeom prst="rect">
            <a:avLst/>
          </a:prstGeom>
        </p:spPr>
      </p:pic>
    </p:spTree>
    <p:extLst>
      <p:ext uri="{BB962C8B-B14F-4D97-AF65-F5344CB8AC3E}">
        <p14:creationId xmlns:p14="http://schemas.microsoft.com/office/powerpoint/2010/main" val="19992546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246</TotalTime>
  <Words>186</Words>
  <Application>Microsoft Macintosh PowerPoint</Application>
  <PresentationFormat>Custom</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Atlas</vt:lpstr>
      <vt:lpstr>Language Building 12</vt:lpstr>
      <vt:lpstr>Developing interesting sentences.  </vt:lpstr>
      <vt:lpstr>1st sentence: add I new idea 2nd sentence: add 2 new ideas 3rd sentence: add 3 new ideas 4th sentence: add 4 new ideas </vt:lpstr>
      <vt:lpstr>PowerPoint Presentation</vt:lpstr>
      <vt:lpstr>Spelling </vt:lpstr>
      <vt:lpstr>How has the writer created a sense of sympathy for Joan?  - consider: the use of flashback; contrast; sentence lengths</vt:lpstr>
      <vt:lpstr>Create a leaflet to help young people who are having a difficult time with their sexuality. </vt:lpstr>
      <vt:lpstr>How to create a leaflet</vt:lpstr>
      <vt:lpstr>Watch the video.   You are an astronomy student. You do some more investigations into these ideas, and after reading and deciphering an ancient manuscript, you keep coming across the code FIN  2019.  No one has ever thought of deciphering the code the way you have.  What do you do?  Write a short story describing the next scene.</vt:lpstr>
    </vt:vector>
  </TitlesOfParts>
  <Company>South Devon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Building 12</dc:title>
  <dc:creator>Paul  Moss</dc:creator>
  <cp:lastModifiedBy>paul moss</cp:lastModifiedBy>
  <cp:revision>18</cp:revision>
  <dcterms:created xsi:type="dcterms:W3CDTF">2018-04-11T14:03:40Z</dcterms:created>
  <dcterms:modified xsi:type="dcterms:W3CDTF">2018-09-22T17:30:53Z</dcterms:modified>
</cp:coreProperties>
</file>