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sldIdLst>
    <p:sldId id="256" r:id="rId3"/>
    <p:sldId id="257" r:id="rId4"/>
    <p:sldId id="258" r:id="rId5"/>
    <p:sldId id="260" r:id="rId6"/>
    <p:sldId id="261" r:id="rId7"/>
    <p:sldId id="262" r:id="rId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8" d="100"/>
          <a:sy n="88" d="100"/>
        </p:scale>
        <p:origin x="-1280" y="-10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247255" y="-44532"/>
            <a:ext cx="9386888" cy="5192849"/>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251971" y="889863"/>
            <a:ext cx="6636259" cy="3358450"/>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319428" y="1556629"/>
            <a:ext cx="6509936" cy="1311547"/>
          </a:xfrm>
        </p:spPr>
        <p:txBody>
          <a:bodyPr bIns="0" anchor="b">
            <a:normAutofit/>
          </a:bodyPr>
          <a:lstStyle>
            <a:lvl1pPr algn="ctr">
              <a:lnSpc>
                <a:spcPct val="80000"/>
              </a:lnSpc>
              <a:defRPr sz="5400" spc="-150">
                <a:solidFill>
                  <a:srgbClr val="FFFEFF"/>
                </a:solidFill>
              </a:defRPr>
            </a:lvl1pPr>
          </a:lstStyle>
          <a:p>
            <a:r>
              <a:rPr lang="en-AU" smtClean="0"/>
              <a:t>Click to edit Master title style</a:t>
            </a:r>
            <a:endParaRPr lang="en-US" dirty="0"/>
          </a:p>
        </p:txBody>
      </p:sp>
      <p:sp>
        <p:nvSpPr>
          <p:cNvPr id="3" name="Subtitle 2"/>
          <p:cNvSpPr>
            <a:spLocks noGrp="1"/>
          </p:cNvSpPr>
          <p:nvPr>
            <p:ph type="subTitle" idx="1"/>
          </p:nvPr>
        </p:nvSpPr>
        <p:spPr>
          <a:xfrm>
            <a:off x="1319428" y="2929701"/>
            <a:ext cx="6505070" cy="991940"/>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AU" smtClean="0"/>
              <a:t>Click to edit Master subtitle style</a:t>
            </a:r>
            <a:endParaRPr lang="en-US" dirty="0"/>
          </a:p>
        </p:txBody>
      </p:sp>
      <p:sp>
        <p:nvSpPr>
          <p:cNvPr id="4" name="Date Placeholder 3"/>
          <p:cNvSpPr>
            <a:spLocks noGrp="1"/>
          </p:cNvSpPr>
          <p:nvPr>
            <p:ph type="dt" sz="half" idx="10"/>
          </p:nvPr>
        </p:nvSpPr>
        <p:spPr>
          <a:xfrm>
            <a:off x="603504" y="240030"/>
            <a:ext cx="2743200" cy="240030"/>
          </a:xfrm>
        </p:spPr>
        <p:txBody>
          <a:bodyPr vert="horz" lIns="91440" tIns="45720" rIns="91440" bIns="45720" rtlCol="0" anchor="ctr"/>
          <a:lstStyle>
            <a:lvl1pPr>
              <a:defRPr lang="en-US"/>
            </a:lvl1pPr>
          </a:lstStyle>
          <a:p>
            <a:fld id="{D9F3AFEE-AE6F-2B48-9804-3D301F4CA1DE}" type="datetimeFigureOut">
              <a:rPr lang="en-US" smtClean="0"/>
              <a:t>25/03/18</a:t>
            </a:fld>
            <a:endParaRPr lang="en-US"/>
          </a:p>
        </p:txBody>
      </p:sp>
      <p:sp>
        <p:nvSpPr>
          <p:cNvPr id="5" name="Footer Placeholder 4"/>
          <p:cNvSpPr>
            <a:spLocks noGrp="1"/>
          </p:cNvSpPr>
          <p:nvPr>
            <p:ph type="ftr" sz="quarter" idx="11"/>
          </p:nvPr>
        </p:nvSpPr>
        <p:spPr>
          <a:xfrm>
            <a:off x="603504" y="4670298"/>
            <a:ext cx="7941564" cy="24003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C37FC3D1-2CFD-6542-BC50-7EC954908AC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313135" y="0"/>
            <a:ext cx="9438086" cy="5139929"/>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600109" y="1274692"/>
            <a:ext cx="2755857" cy="2602816"/>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5" y="1762445"/>
            <a:ext cx="2625897" cy="1842331"/>
          </a:xfrm>
        </p:spPr>
        <p:txBody>
          <a:bodyPr/>
          <a:lstStyle>
            <a:lvl1pPr>
              <a:defRPr>
                <a:solidFill>
                  <a:srgbClr val="FFFEFF"/>
                </a:solidFill>
              </a:defRPr>
            </a:lvl1pPr>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3832488" y="596039"/>
            <a:ext cx="4706276" cy="3942818"/>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D9F3AFEE-AE6F-2B48-9804-3D301F4CA1DE}" type="datetimeFigureOut">
              <a:rPr lang="en-US" smtClean="0"/>
              <a:t>25/03/18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FC3D1-2CFD-6542-BC50-7EC954908AC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9438086" cy="5139929"/>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5789212" y="1274692"/>
            <a:ext cx="2755857" cy="2602816"/>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855578" y="1762444"/>
            <a:ext cx="2625896" cy="1842332"/>
          </a:xfrm>
        </p:spPr>
        <p:txBody>
          <a:bodyPr vert="eaVert"/>
          <a:lstStyle>
            <a:lvl1pPr algn="l">
              <a:lnSpc>
                <a:spcPct val="80000"/>
              </a:lnSpc>
              <a:defRPr>
                <a:solidFill>
                  <a:srgbClr val="FFFEFF"/>
                </a:solidFill>
              </a:defRPr>
            </a:lvl1pPr>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602061" y="598834"/>
            <a:ext cx="4701467" cy="3942977"/>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a:xfrm>
            <a:off x="603504" y="240030"/>
            <a:ext cx="2743200" cy="240030"/>
          </a:xfrm>
        </p:spPr>
        <p:txBody>
          <a:bodyPr/>
          <a:lstStyle/>
          <a:p>
            <a:fld id="{D9F3AFEE-AE6F-2B48-9804-3D301F4CA1DE}" type="datetimeFigureOut">
              <a:rPr lang="en-US" smtClean="0"/>
              <a:t>25/03/18</a:t>
            </a:fld>
            <a:endParaRPr lang="en-US"/>
          </a:p>
        </p:txBody>
      </p:sp>
      <p:sp>
        <p:nvSpPr>
          <p:cNvPr id="5" name="Footer Placeholder 4"/>
          <p:cNvSpPr>
            <a:spLocks noGrp="1"/>
          </p:cNvSpPr>
          <p:nvPr>
            <p:ph type="ftr" sz="quarter" idx="11"/>
          </p:nvPr>
        </p:nvSpPr>
        <p:spPr>
          <a:xfrm>
            <a:off x="603504" y="4670298"/>
            <a:ext cx="7941564" cy="240030"/>
          </a:xfrm>
        </p:spPr>
        <p:txBody>
          <a:body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C37FC3D1-2CFD-6542-BC50-7EC954908AC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D9F3AFEE-AE6F-2B48-9804-3D301F4CA1DE}" type="datetimeFigureOut">
              <a:rPr lang="en-US" smtClean="0"/>
              <a:t>25/03/18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FC3D1-2CFD-6542-BC50-7EC954908AC7}" type="slidenum">
              <a:rPr lang="en-US" smtClean="0"/>
              <a:t>‹#›</a:t>
            </a:fld>
            <a:endParaRPr lang="en-US"/>
          </a:p>
        </p:txBody>
      </p:sp>
    </p:spTree>
    <p:extLst>
      <p:ext uri="{BB962C8B-B14F-4D97-AF65-F5344CB8AC3E}">
        <p14:creationId xmlns:p14="http://schemas.microsoft.com/office/powerpoint/2010/main" val="2805746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D9F3AFEE-AE6F-2B48-9804-3D301F4CA1DE}" type="datetimeFigureOut">
              <a:rPr lang="en-US" smtClean="0"/>
              <a:t>25/03/18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FC3D1-2CFD-6542-BC50-7EC954908AC7}" type="slidenum">
              <a:rPr lang="en-US" smtClean="0"/>
              <a:t>‹#›</a:t>
            </a:fld>
            <a:endParaRPr lang="en-US"/>
          </a:p>
        </p:txBody>
      </p:sp>
    </p:spTree>
    <p:extLst>
      <p:ext uri="{BB962C8B-B14F-4D97-AF65-F5344CB8AC3E}">
        <p14:creationId xmlns:p14="http://schemas.microsoft.com/office/powerpoint/2010/main" val="16356053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D9F3AFEE-AE6F-2B48-9804-3D301F4CA1DE}" type="datetimeFigureOut">
              <a:rPr lang="en-US" smtClean="0"/>
              <a:t>25/03/18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FC3D1-2CFD-6542-BC50-7EC954908AC7}" type="slidenum">
              <a:rPr lang="en-US" smtClean="0"/>
              <a:t>‹#›</a:t>
            </a:fld>
            <a:endParaRPr lang="en-US"/>
          </a:p>
        </p:txBody>
      </p:sp>
    </p:spTree>
    <p:extLst>
      <p:ext uri="{BB962C8B-B14F-4D97-AF65-F5344CB8AC3E}">
        <p14:creationId xmlns:p14="http://schemas.microsoft.com/office/powerpoint/2010/main" val="32524402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D9F3AFEE-AE6F-2B48-9804-3D301F4CA1DE}" type="datetimeFigureOut">
              <a:rPr lang="en-US" smtClean="0"/>
              <a:t>25/03/18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FC3D1-2CFD-6542-BC50-7EC954908AC7}" type="slidenum">
              <a:rPr lang="en-US" smtClean="0"/>
              <a:t>‹#›</a:t>
            </a:fld>
            <a:endParaRPr lang="en-US"/>
          </a:p>
        </p:txBody>
      </p:sp>
    </p:spTree>
    <p:extLst>
      <p:ext uri="{BB962C8B-B14F-4D97-AF65-F5344CB8AC3E}">
        <p14:creationId xmlns:p14="http://schemas.microsoft.com/office/powerpoint/2010/main" val="41278355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D9F3AFEE-AE6F-2B48-9804-3D301F4CA1DE}" type="datetimeFigureOut">
              <a:rPr lang="en-US" smtClean="0"/>
              <a:t>25/03/18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7FC3D1-2CFD-6542-BC50-7EC954908AC7}" type="slidenum">
              <a:rPr lang="en-US" smtClean="0"/>
              <a:t>‹#›</a:t>
            </a:fld>
            <a:endParaRPr lang="en-US"/>
          </a:p>
        </p:txBody>
      </p:sp>
    </p:spTree>
    <p:extLst>
      <p:ext uri="{BB962C8B-B14F-4D97-AF65-F5344CB8AC3E}">
        <p14:creationId xmlns:p14="http://schemas.microsoft.com/office/powerpoint/2010/main" val="2190251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D9F3AFEE-AE6F-2B48-9804-3D301F4CA1DE}" type="datetimeFigureOut">
              <a:rPr lang="en-US" smtClean="0"/>
              <a:t>25/03/18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7FC3D1-2CFD-6542-BC50-7EC954908AC7}" type="slidenum">
              <a:rPr lang="en-US" smtClean="0"/>
              <a:t>‹#›</a:t>
            </a:fld>
            <a:endParaRPr lang="en-US"/>
          </a:p>
        </p:txBody>
      </p:sp>
    </p:spTree>
    <p:extLst>
      <p:ext uri="{BB962C8B-B14F-4D97-AF65-F5344CB8AC3E}">
        <p14:creationId xmlns:p14="http://schemas.microsoft.com/office/powerpoint/2010/main" val="643300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3AFEE-AE6F-2B48-9804-3D301F4CA1DE}" type="datetimeFigureOut">
              <a:rPr lang="en-US" smtClean="0"/>
              <a:t>25/03/18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7FC3D1-2CFD-6542-BC50-7EC954908AC7}" type="slidenum">
              <a:rPr lang="en-US" smtClean="0"/>
              <a:t>‹#›</a:t>
            </a:fld>
            <a:endParaRPr lang="en-US"/>
          </a:p>
        </p:txBody>
      </p:sp>
    </p:spTree>
    <p:extLst>
      <p:ext uri="{BB962C8B-B14F-4D97-AF65-F5344CB8AC3E}">
        <p14:creationId xmlns:p14="http://schemas.microsoft.com/office/powerpoint/2010/main" val="37844372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D9F3AFEE-AE6F-2B48-9804-3D301F4CA1DE}" type="datetimeFigureOut">
              <a:rPr lang="en-US" smtClean="0"/>
              <a:t>25/03/18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FC3D1-2CFD-6542-BC50-7EC954908AC7}" type="slidenum">
              <a:rPr lang="en-US" smtClean="0"/>
              <a:t>‹#›</a:t>
            </a:fld>
            <a:endParaRPr lang="en-US"/>
          </a:p>
        </p:txBody>
      </p:sp>
    </p:spTree>
    <p:extLst>
      <p:ext uri="{BB962C8B-B14F-4D97-AF65-F5344CB8AC3E}">
        <p14:creationId xmlns:p14="http://schemas.microsoft.com/office/powerpoint/2010/main" val="2037229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313135" y="0"/>
            <a:ext cx="9438086" cy="5139929"/>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600109" y="1274692"/>
            <a:ext cx="2755857" cy="2602816"/>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2444"/>
            <a:ext cx="2624234" cy="1842332"/>
          </a:xfrm>
        </p:spPr>
        <p:txBody>
          <a:bodyPr/>
          <a:lstStyle>
            <a:lvl1pPr>
              <a:defRPr>
                <a:solidFill>
                  <a:srgbClr val="FFFEFF"/>
                </a:solidFill>
              </a:defRPr>
            </a:lvl1pPr>
          </a:lstStyle>
          <a:p>
            <a:r>
              <a:rPr lang="en-AU" smtClean="0"/>
              <a:t>Click to edit Master title style</a:t>
            </a:r>
            <a:endParaRPr lang="en-US" dirty="0"/>
          </a:p>
        </p:txBody>
      </p:sp>
      <p:sp>
        <p:nvSpPr>
          <p:cNvPr id="3" name="Content Placeholder 2"/>
          <p:cNvSpPr>
            <a:spLocks noGrp="1"/>
          </p:cNvSpPr>
          <p:nvPr>
            <p:ph idx="1"/>
          </p:nvPr>
        </p:nvSpPr>
        <p:spPr>
          <a:xfrm>
            <a:off x="3838837" y="602389"/>
            <a:ext cx="4711405" cy="3936467"/>
          </a:xfrm>
        </p:spPr>
        <p:txBody>
          <a:bodyPr anchor="ct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D9F3AFEE-AE6F-2B48-9804-3D301F4CA1DE}" type="datetimeFigureOut">
              <a:rPr lang="en-US" smtClean="0"/>
              <a:t>25/03/18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FC3D1-2CFD-6542-BC50-7EC954908AC7}"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D9F3AFEE-AE6F-2B48-9804-3D301F4CA1DE}" type="datetimeFigureOut">
              <a:rPr lang="en-US" smtClean="0"/>
              <a:t>25/03/18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FC3D1-2CFD-6542-BC50-7EC954908AC7}" type="slidenum">
              <a:rPr lang="en-US" smtClean="0"/>
              <a:t>‹#›</a:t>
            </a:fld>
            <a:endParaRPr lang="en-US"/>
          </a:p>
        </p:txBody>
      </p:sp>
    </p:spTree>
    <p:extLst>
      <p:ext uri="{BB962C8B-B14F-4D97-AF65-F5344CB8AC3E}">
        <p14:creationId xmlns:p14="http://schemas.microsoft.com/office/powerpoint/2010/main" val="18004598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D9F3AFEE-AE6F-2B48-9804-3D301F4CA1DE}" type="datetimeFigureOut">
              <a:rPr lang="en-US" smtClean="0"/>
              <a:t>25/03/18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FC3D1-2CFD-6542-BC50-7EC954908AC7}" type="slidenum">
              <a:rPr lang="en-US" smtClean="0"/>
              <a:t>‹#›</a:t>
            </a:fld>
            <a:endParaRPr lang="en-US"/>
          </a:p>
        </p:txBody>
      </p:sp>
    </p:spTree>
    <p:extLst>
      <p:ext uri="{BB962C8B-B14F-4D97-AF65-F5344CB8AC3E}">
        <p14:creationId xmlns:p14="http://schemas.microsoft.com/office/powerpoint/2010/main" val="1761775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D9F3AFEE-AE6F-2B48-9804-3D301F4CA1DE}" type="datetimeFigureOut">
              <a:rPr lang="en-US" smtClean="0"/>
              <a:t>25/03/18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FC3D1-2CFD-6542-BC50-7EC954908AC7}" type="slidenum">
              <a:rPr lang="en-US" smtClean="0"/>
              <a:t>‹#›</a:t>
            </a:fld>
            <a:endParaRPr lang="en-US"/>
          </a:p>
        </p:txBody>
      </p:sp>
    </p:spTree>
    <p:extLst>
      <p:ext uri="{BB962C8B-B14F-4D97-AF65-F5344CB8AC3E}">
        <p14:creationId xmlns:p14="http://schemas.microsoft.com/office/powerpoint/2010/main" val="293085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247255" y="-44532"/>
            <a:ext cx="9386888" cy="5192849"/>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2444660" y="889863"/>
            <a:ext cx="4249609" cy="3358450"/>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508162" y="1556047"/>
            <a:ext cx="4117668" cy="1267043"/>
          </a:xfrm>
        </p:spPr>
        <p:txBody>
          <a:bodyPr bIns="0" anchor="b">
            <a:normAutofit/>
          </a:bodyPr>
          <a:lstStyle>
            <a:lvl1pPr algn="ctr">
              <a:defRPr sz="4400">
                <a:solidFill>
                  <a:srgbClr val="FFFEFF"/>
                </a:solidFill>
              </a:defRPr>
            </a:lvl1pPr>
          </a:lstStyle>
          <a:p>
            <a:r>
              <a:rPr lang="en-AU" smtClean="0"/>
              <a:t>Click to edit Master title style</a:t>
            </a:r>
            <a:endParaRPr lang="en-US" dirty="0"/>
          </a:p>
        </p:txBody>
      </p:sp>
      <p:sp>
        <p:nvSpPr>
          <p:cNvPr id="3" name="Text Placeholder 2"/>
          <p:cNvSpPr>
            <a:spLocks noGrp="1"/>
          </p:cNvSpPr>
          <p:nvPr>
            <p:ph type="body" idx="1"/>
          </p:nvPr>
        </p:nvSpPr>
        <p:spPr>
          <a:xfrm>
            <a:off x="2508163" y="2885138"/>
            <a:ext cx="4117667" cy="1037828"/>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03504" y="240030"/>
            <a:ext cx="2743200" cy="240030"/>
          </a:xfrm>
        </p:spPr>
        <p:txBody>
          <a:bodyPr/>
          <a:lstStyle/>
          <a:p>
            <a:fld id="{D9F3AFEE-AE6F-2B48-9804-3D301F4CA1DE}" type="datetimeFigureOut">
              <a:rPr lang="en-US" smtClean="0"/>
              <a:t>25/03/18</a:t>
            </a:fld>
            <a:endParaRPr lang="en-US"/>
          </a:p>
        </p:txBody>
      </p:sp>
      <p:sp>
        <p:nvSpPr>
          <p:cNvPr id="5" name="Footer Placeholder 4"/>
          <p:cNvSpPr>
            <a:spLocks noGrp="1"/>
          </p:cNvSpPr>
          <p:nvPr>
            <p:ph type="ftr" sz="quarter" idx="11"/>
          </p:nvPr>
        </p:nvSpPr>
        <p:spPr>
          <a:xfrm>
            <a:off x="603504" y="4670298"/>
            <a:ext cx="7941564" cy="24003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C37FC3D1-2CFD-6542-BC50-7EC954908AC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313135" y="0"/>
            <a:ext cx="9438086" cy="5139929"/>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600109" y="1274692"/>
            <a:ext cx="2755857" cy="2602816"/>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1" y="1754753"/>
            <a:ext cx="2625621" cy="1852549"/>
          </a:xfrm>
        </p:spPr>
        <p:txBody>
          <a:bodyPr lIns="91440" tIns="91440" rIns="91440" bIns="91440"/>
          <a:lstStyle>
            <a:lvl1pPr>
              <a:defRPr>
                <a:solidFill>
                  <a:srgbClr val="FFFEFF"/>
                </a:solidFill>
              </a:defRPr>
            </a:lvl1pPr>
          </a:lstStyle>
          <a:p>
            <a:r>
              <a:rPr lang="en-AU" smtClean="0"/>
              <a:t>Click to edit Master title style</a:t>
            </a:r>
            <a:endParaRPr lang="en-US" dirty="0"/>
          </a:p>
        </p:txBody>
      </p:sp>
      <p:sp>
        <p:nvSpPr>
          <p:cNvPr id="3" name="Content Placeholder 2"/>
          <p:cNvSpPr>
            <a:spLocks noGrp="1"/>
          </p:cNvSpPr>
          <p:nvPr>
            <p:ph sz="half" idx="1"/>
          </p:nvPr>
        </p:nvSpPr>
        <p:spPr>
          <a:xfrm>
            <a:off x="3840660" y="602392"/>
            <a:ext cx="4702193" cy="1786988"/>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Content Placeholder 3"/>
          <p:cNvSpPr>
            <a:spLocks noGrp="1"/>
          </p:cNvSpPr>
          <p:nvPr>
            <p:ph sz="half" idx="2"/>
          </p:nvPr>
        </p:nvSpPr>
        <p:spPr>
          <a:xfrm>
            <a:off x="3838836" y="2754121"/>
            <a:ext cx="4704017" cy="178769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Date Placeholder 4"/>
          <p:cNvSpPr>
            <a:spLocks noGrp="1"/>
          </p:cNvSpPr>
          <p:nvPr>
            <p:ph type="dt" sz="half" idx="10"/>
          </p:nvPr>
        </p:nvSpPr>
        <p:spPr>
          <a:xfrm>
            <a:off x="603504" y="240030"/>
            <a:ext cx="2743200" cy="240030"/>
          </a:xfrm>
        </p:spPr>
        <p:txBody>
          <a:bodyPr/>
          <a:lstStyle/>
          <a:p>
            <a:fld id="{D9F3AFEE-AE6F-2B48-9804-3D301F4CA1DE}" type="datetimeFigureOut">
              <a:rPr lang="en-US" smtClean="0"/>
              <a:t>25/03/18</a:t>
            </a:fld>
            <a:endParaRPr lang="en-US"/>
          </a:p>
        </p:txBody>
      </p:sp>
      <p:sp>
        <p:nvSpPr>
          <p:cNvPr id="6" name="Footer Placeholder 5"/>
          <p:cNvSpPr>
            <a:spLocks noGrp="1"/>
          </p:cNvSpPr>
          <p:nvPr>
            <p:ph type="ftr" sz="quarter" idx="11"/>
          </p:nvPr>
        </p:nvSpPr>
        <p:spPr>
          <a:xfrm>
            <a:off x="603504" y="4670298"/>
            <a:ext cx="7941564" cy="240030"/>
          </a:xfrm>
        </p:spPr>
        <p:txBody>
          <a:bodyPr/>
          <a:lstStyle/>
          <a:p>
            <a:endParaRPr lang="en-US"/>
          </a:p>
        </p:txBody>
      </p:sp>
      <p:sp>
        <p:nvSpPr>
          <p:cNvPr id="7" name="Slide Number Placeholder 6"/>
          <p:cNvSpPr>
            <a:spLocks noGrp="1"/>
          </p:cNvSpPr>
          <p:nvPr>
            <p:ph type="sldNum" sz="quarter" idx="12"/>
          </p:nvPr>
        </p:nvSpPr>
        <p:spPr>
          <a:xfrm>
            <a:off x="7852410" y="240030"/>
            <a:ext cx="685800" cy="240030"/>
          </a:xfrm>
        </p:spPr>
        <p:txBody>
          <a:bodyPr/>
          <a:lstStyle/>
          <a:p>
            <a:fld id="{C37FC3D1-2CFD-6542-BC50-7EC954908AC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313135" y="0"/>
            <a:ext cx="9438086" cy="5139929"/>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600109" y="1274692"/>
            <a:ext cx="2755857" cy="2602816"/>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2" y="1772937"/>
            <a:ext cx="2625621" cy="1845373"/>
          </a:xfrm>
        </p:spPr>
        <p:txBody>
          <a:bodyPr lIns="91440" tIns="91440" rIns="91440" bIns="91440"/>
          <a:lstStyle>
            <a:lvl1pPr>
              <a:defRPr>
                <a:solidFill>
                  <a:srgbClr val="FFFEFF"/>
                </a:solidFill>
              </a:defRPr>
            </a:lvl1pPr>
          </a:lstStyle>
          <a:p>
            <a:r>
              <a:rPr lang="en-AU" smtClean="0"/>
              <a:t>Click to edit Master title style</a:t>
            </a:r>
            <a:endParaRPr lang="en-US" dirty="0"/>
          </a:p>
        </p:txBody>
      </p:sp>
      <p:sp>
        <p:nvSpPr>
          <p:cNvPr id="3" name="Text Placeholder 2"/>
          <p:cNvSpPr>
            <a:spLocks noGrp="1"/>
          </p:cNvSpPr>
          <p:nvPr>
            <p:ph type="body" idx="1"/>
          </p:nvPr>
        </p:nvSpPr>
        <p:spPr>
          <a:xfrm>
            <a:off x="3843853" y="602389"/>
            <a:ext cx="4698816" cy="51435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3843980" y="1116740"/>
            <a:ext cx="4698263" cy="127264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Text Placeholder 4"/>
          <p:cNvSpPr>
            <a:spLocks noGrp="1"/>
          </p:cNvSpPr>
          <p:nvPr>
            <p:ph type="body" sz="quarter" idx="3"/>
          </p:nvPr>
        </p:nvSpPr>
        <p:spPr>
          <a:xfrm>
            <a:off x="3838989" y="2749415"/>
            <a:ext cx="4698311" cy="51435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3838836" y="3263765"/>
            <a:ext cx="4699191" cy="1278045"/>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7" name="Date Placeholder 6"/>
          <p:cNvSpPr>
            <a:spLocks noGrp="1"/>
          </p:cNvSpPr>
          <p:nvPr>
            <p:ph type="dt" sz="half" idx="10"/>
          </p:nvPr>
        </p:nvSpPr>
        <p:spPr>
          <a:xfrm>
            <a:off x="603504" y="240030"/>
            <a:ext cx="2743200" cy="240030"/>
          </a:xfrm>
        </p:spPr>
        <p:txBody>
          <a:bodyPr/>
          <a:lstStyle/>
          <a:p>
            <a:fld id="{D9F3AFEE-AE6F-2B48-9804-3D301F4CA1DE}" type="datetimeFigureOut">
              <a:rPr lang="en-US" smtClean="0"/>
              <a:t>25/03/18</a:t>
            </a:fld>
            <a:endParaRPr lang="en-US"/>
          </a:p>
        </p:txBody>
      </p:sp>
      <p:sp>
        <p:nvSpPr>
          <p:cNvPr id="8" name="Footer Placeholder 7"/>
          <p:cNvSpPr>
            <a:spLocks noGrp="1"/>
          </p:cNvSpPr>
          <p:nvPr>
            <p:ph type="ftr" sz="quarter" idx="11"/>
          </p:nvPr>
        </p:nvSpPr>
        <p:spPr>
          <a:xfrm>
            <a:off x="603504" y="4670298"/>
            <a:ext cx="7941564" cy="240030"/>
          </a:xfrm>
        </p:spPr>
        <p:txBody>
          <a:bodyPr/>
          <a:lstStyle/>
          <a:p>
            <a:endParaRPr lang="en-US"/>
          </a:p>
        </p:txBody>
      </p:sp>
      <p:sp>
        <p:nvSpPr>
          <p:cNvPr id="9" name="Slide Number Placeholder 8"/>
          <p:cNvSpPr>
            <a:spLocks noGrp="1"/>
          </p:cNvSpPr>
          <p:nvPr>
            <p:ph type="sldNum" sz="quarter" idx="12"/>
          </p:nvPr>
        </p:nvSpPr>
        <p:spPr>
          <a:xfrm>
            <a:off x="7852410" y="240030"/>
            <a:ext cx="685800" cy="240030"/>
          </a:xfrm>
        </p:spPr>
        <p:txBody>
          <a:bodyPr/>
          <a:lstStyle/>
          <a:p>
            <a:fld id="{C37FC3D1-2CFD-6542-BC50-7EC954908AC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313135" y="0"/>
            <a:ext cx="9438086" cy="5139929"/>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600109" y="1274692"/>
            <a:ext cx="2755857" cy="2602816"/>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5" y="1762444"/>
            <a:ext cx="2625897" cy="1842332"/>
          </a:xfrm>
        </p:spPr>
        <p:txBody>
          <a:bodyPr/>
          <a:lstStyle>
            <a:lvl1pPr>
              <a:defRPr>
                <a:solidFill>
                  <a:srgbClr val="FFFEFF"/>
                </a:solidFill>
              </a:defRPr>
            </a:lvl1pPr>
          </a:lstStyle>
          <a:p>
            <a:r>
              <a:rPr lang="en-AU" smtClean="0"/>
              <a:t>Click to edit Master title style</a:t>
            </a:r>
            <a:endParaRPr lang="en-US" dirty="0"/>
          </a:p>
        </p:txBody>
      </p:sp>
      <p:sp>
        <p:nvSpPr>
          <p:cNvPr id="3" name="Date Placeholder 2"/>
          <p:cNvSpPr>
            <a:spLocks noGrp="1"/>
          </p:cNvSpPr>
          <p:nvPr>
            <p:ph type="dt" sz="half" idx="10"/>
          </p:nvPr>
        </p:nvSpPr>
        <p:spPr/>
        <p:txBody>
          <a:bodyPr/>
          <a:lstStyle/>
          <a:p>
            <a:fld id="{D9F3AFEE-AE6F-2B48-9804-3D301F4CA1DE}" type="datetimeFigureOut">
              <a:rPr lang="en-US" smtClean="0"/>
              <a:t>25/03/18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7FC3D1-2CFD-6542-BC50-7EC954908AC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3504" y="240030"/>
            <a:ext cx="2743200" cy="240030"/>
          </a:xfrm>
        </p:spPr>
        <p:txBody>
          <a:bodyPr/>
          <a:lstStyle/>
          <a:p>
            <a:fld id="{D9F3AFEE-AE6F-2B48-9804-3D301F4CA1DE}" type="datetimeFigureOut">
              <a:rPr lang="en-US" smtClean="0"/>
              <a:t>25/03/18</a:t>
            </a:fld>
            <a:endParaRPr lang="en-US"/>
          </a:p>
        </p:txBody>
      </p:sp>
      <p:sp>
        <p:nvSpPr>
          <p:cNvPr id="3" name="Footer Placeholder 2"/>
          <p:cNvSpPr>
            <a:spLocks noGrp="1"/>
          </p:cNvSpPr>
          <p:nvPr>
            <p:ph type="ftr" sz="quarter" idx="11"/>
          </p:nvPr>
        </p:nvSpPr>
        <p:spPr>
          <a:xfrm>
            <a:off x="603504" y="4670298"/>
            <a:ext cx="7941564" cy="240030"/>
          </a:xfrm>
        </p:spPr>
        <p:txBody>
          <a:bodyPr/>
          <a:lstStyle/>
          <a:p>
            <a:endParaRPr lang="en-US"/>
          </a:p>
        </p:txBody>
      </p:sp>
      <p:sp>
        <p:nvSpPr>
          <p:cNvPr id="4" name="Slide Number Placeholder 3"/>
          <p:cNvSpPr>
            <a:spLocks noGrp="1"/>
          </p:cNvSpPr>
          <p:nvPr>
            <p:ph type="sldNum" sz="quarter" idx="12"/>
          </p:nvPr>
        </p:nvSpPr>
        <p:spPr>
          <a:xfrm>
            <a:off x="7852410" y="240030"/>
            <a:ext cx="685800" cy="240030"/>
          </a:xfrm>
        </p:spPr>
        <p:txBody>
          <a:bodyPr/>
          <a:lstStyle/>
          <a:p>
            <a:fld id="{C37FC3D1-2CFD-6542-BC50-7EC954908AC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313135" y="0"/>
            <a:ext cx="9438086" cy="5139929"/>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600109" y="1274692"/>
            <a:ext cx="2755857" cy="2602816"/>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4019"/>
            <a:ext cx="2625898" cy="917474"/>
          </a:xfrm>
        </p:spPr>
        <p:txBody>
          <a:bodyPr bIns="0" anchor="b">
            <a:noAutofit/>
          </a:bodyPr>
          <a:lstStyle>
            <a:lvl1pPr algn="ctr">
              <a:defRPr sz="3200">
                <a:solidFill>
                  <a:srgbClr val="FFFEFF"/>
                </a:solidFill>
              </a:defRPr>
            </a:lvl1pPr>
          </a:lstStyle>
          <a:p>
            <a:r>
              <a:rPr lang="en-AU" smtClean="0"/>
              <a:t>Click to edit Master title style</a:t>
            </a:r>
            <a:endParaRPr lang="en-US" dirty="0"/>
          </a:p>
        </p:txBody>
      </p:sp>
      <p:sp>
        <p:nvSpPr>
          <p:cNvPr id="3" name="Content Placeholder 2"/>
          <p:cNvSpPr>
            <a:spLocks noGrp="1"/>
          </p:cNvSpPr>
          <p:nvPr>
            <p:ph idx="1"/>
          </p:nvPr>
        </p:nvSpPr>
        <p:spPr>
          <a:xfrm>
            <a:off x="3832488" y="602107"/>
            <a:ext cx="4706276" cy="3937455"/>
          </a:xfrm>
        </p:spPr>
        <p:txBody>
          <a:bodyPr anchor="ct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Text Placeholder 3"/>
          <p:cNvSpPr>
            <a:spLocks noGrp="1"/>
          </p:cNvSpPr>
          <p:nvPr>
            <p:ph type="body" sz="half" idx="2"/>
          </p:nvPr>
        </p:nvSpPr>
        <p:spPr>
          <a:xfrm>
            <a:off x="666474" y="2685140"/>
            <a:ext cx="2625898" cy="915873"/>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D9F3AFEE-AE6F-2B48-9804-3D301F4CA1DE}" type="datetimeFigureOut">
              <a:rPr lang="en-US" smtClean="0"/>
              <a:t>25/03/18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FC3D1-2CFD-6542-BC50-7EC954908AC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247255" y="-44532"/>
            <a:ext cx="9386888" cy="5192849"/>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604003" y="1273749"/>
            <a:ext cx="4456155" cy="2602816"/>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5657632" y="0"/>
            <a:ext cx="3486368" cy="51435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lang="en-US" dirty="0"/>
          </a:p>
        </p:txBody>
      </p:sp>
      <p:sp>
        <p:nvSpPr>
          <p:cNvPr id="2" name="Title 1"/>
          <p:cNvSpPr>
            <a:spLocks noGrp="1"/>
          </p:cNvSpPr>
          <p:nvPr>
            <p:ph type="title"/>
          </p:nvPr>
        </p:nvSpPr>
        <p:spPr>
          <a:xfrm>
            <a:off x="664083" y="1770191"/>
            <a:ext cx="4332485" cy="883524"/>
          </a:xfrm>
        </p:spPr>
        <p:txBody>
          <a:bodyPr bIns="0" anchor="b">
            <a:normAutofit/>
          </a:bodyPr>
          <a:lstStyle>
            <a:lvl1pPr>
              <a:defRPr sz="3600">
                <a:solidFill>
                  <a:srgbClr val="FFFEFF"/>
                </a:solidFill>
              </a:defRPr>
            </a:lvl1pPr>
          </a:lstStyle>
          <a:p>
            <a:r>
              <a:rPr lang="en-AU" smtClean="0"/>
              <a:t>Click to edit Master title style</a:t>
            </a:r>
            <a:endParaRPr lang="en-US" dirty="0"/>
          </a:p>
        </p:txBody>
      </p:sp>
      <p:sp>
        <p:nvSpPr>
          <p:cNvPr id="4" name="Text Placeholder 3"/>
          <p:cNvSpPr>
            <a:spLocks noGrp="1"/>
          </p:cNvSpPr>
          <p:nvPr>
            <p:ph type="body" sz="half" idx="2"/>
          </p:nvPr>
        </p:nvSpPr>
        <p:spPr>
          <a:xfrm>
            <a:off x="664083" y="2658759"/>
            <a:ext cx="4332485" cy="955649"/>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5" name="Date Placeholder 4"/>
          <p:cNvSpPr>
            <a:spLocks noGrp="1"/>
          </p:cNvSpPr>
          <p:nvPr>
            <p:ph type="dt" sz="half" idx="10"/>
          </p:nvPr>
        </p:nvSpPr>
        <p:spPr>
          <a:xfrm>
            <a:off x="603504" y="240030"/>
            <a:ext cx="2743200" cy="240030"/>
          </a:xfrm>
        </p:spPr>
        <p:txBody>
          <a:bodyPr/>
          <a:lstStyle/>
          <a:p>
            <a:fld id="{D9F3AFEE-AE6F-2B48-9804-3D301F4CA1DE}" type="datetimeFigureOut">
              <a:rPr lang="en-US" smtClean="0"/>
              <a:t>25/03/18</a:t>
            </a:fld>
            <a:endParaRPr lang="en-US"/>
          </a:p>
        </p:txBody>
      </p:sp>
      <p:sp>
        <p:nvSpPr>
          <p:cNvPr id="6" name="Footer Placeholder 5"/>
          <p:cNvSpPr>
            <a:spLocks noGrp="1"/>
          </p:cNvSpPr>
          <p:nvPr>
            <p:ph type="ftr" sz="quarter" idx="11"/>
          </p:nvPr>
        </p:nvSpPr>
        <p:spPr>
          <a:xfrm>
            <a:off x="603505" y="4670298"/>
            <a:ext cx="4456652" cy="240030"/>
          </a:xfrm>
        </p:spPr>
        <p:txBody>
          <a:bodyPr/>
          <a:lstStyle/>
          <a:p>
            <a:endParaRPr lang="en-US"/>
          </a:p>
        </p:txBody>
      </p:sp>
      <p:sp>
        <p:nvSpPr>
          <p:cNvPr id="7" name="Slide Number Placeholder 6"/>
          <p:cNvSpPr>
            <a:spLocks noGrp="1"/>
          </p:cNvSpPr>
          <p:nvPr>
            <p:ph type="sldNum" sz="quarter" idx="12"/>
          </p:nvPr>
        </p:nvSpPr>
        <p:spPr>
          <a:xfrm>
            <a:off x="4371283" y="240030"/>
            <a:ext cx="685800" cy="240030"/>
          </a:xfrm>
        </p:spPr>
        <p:txBody>
          <a:bodyPr/>
          <a:lstStyle/>
          <a:p>
            <a:fld id="{C37FC3D1-2CFD-6542-BC50-7EC954908AC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8371" y="1768794"/>
            <a:ext cx="2624000" cy="1842364"/>
          </a:xfrm>
          <a:prstGeom prst="rect">
            <a:avLst/>
          </a:prstGeom>
        </p:spPr>
        <p:txBody>
          <a:bodyPr vert="horz" lIns="228600" tIns="228600" rIns="228600" bIns="228600" rtlCol="0" anchor="ctr">
            <a:normAutofit/>
          </a:bodyPr>
          <a:lstStyle/>
          <a:p>
            <a:r>
              <a:rPr lang="en-AU" smtClean="0"/>
              <a:t>Click to edit Master title style</a:t>
            </a:r>
            <a:endParaRPr lang="en-US" dirty="0"/>
          </a:p>
        </p:txBody>
      </p:sp>
      <p:sp>
        <p:nvSpPr>
          <p:cNvPr id="3" name="Text Placeholder 2"/>
          <p:cNvSpPr>
            <a:spLocks noGrp="1"/>
          </p:cNvSpPr>
          <p:nvPr>
            <p:ph type="body" idx="1"/>
          </p:nvPr>
        </p:nvSpPr>
        <p:spPr>
          <a:xfrm>
            <a:off x="4076238" y="596039"/>
            <a:ext cx="4462527" cy="394281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603504" y="240030"/>
            <a:ext cx="2743200" cy="240030"/>
          </a:xfrm>
          <a:prstGeom prst="rect">
            <a:avLst/>
          </a:prstGeom>
        </p:spPr>
        <p:txBody>
          <a:bodyPr vert="horz" lIns="91440" tIns="45720" rIns="91440" bIns="45720" rtlCol="0" anchor="ctr"/>
          <a:lstStyle>
            <a:lvl1pPr algn="l">
              <a:defRPr sz="1000">
                <a:solidFill>
                  <a:schemeClr val="tx1">
                    <a:tint val="75000"/>
                  </a:schemeClr>
                </a:solidFill>
              </a:defRPr>
            </a:lvl1pPr>
          </a:lstStyle>
          <a:p>
            <a:fld id="{D9F3AFEE-AE6F-2B48-9804-3D301F4CA1DE}" type="datetimeFigureOut">
              <a:rPr lang="en-US" smtClean="0"/>
              <a:t>25/03/18</a:t>
            </a:fld>
            <a:endParaRPr lang="en-US"/>
          </a:p>
        </p:txBody>
      </p:sp>
      <p:sp>
        <p:nvSpPr>
          <p:cNvPr id="5" name="Footer Placeholder 4"/>
          <p:cNvSpPr>
            <a:spLocks noGrp="1"/>
          </p:cNvSpPr>
          <p:nvPr>
            <p:ph type="ftr" sz="quarter" idx="3"/>
          </p:nvPr>
        </p:nvSpPr>
        <p:spPr>
          <a:xfrm>
            <a:off x="603504" y="4670298"/>
            <a:ext cx="7941564" cy="24003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52410" y="240030"/>
            <a:ext cx="685800" cy="240030"/>
          </a:xfrm>
          <a:prstGeom prst="rect">
            <a:avLst/>
          </a:prstGeom>
        </p:spPr>
        <p:txBody>
          <a:bodyPr vert="horz" lIns="91440" tIns="45720" rIns="91440" bIns="45720" rtlCol="0" anchor="ctr"/>
          <a:lstStyle>
            <a:lvl1pPr algn="r">
              <a:defRPr sz="1000">
                <a:solidFill>
                  <a:schemeClr val="tx1">
                    <a:tint val="75000"/>
                  </a:schemeClr>
                </a:solidFill>
              </a:defRPr>
            </a:lvl1pPr>
          </a:lstStyle>
          <a:p>
            <a:fld id="{C37FC3D1-2CFD-6542-BC50-7EC954908AC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9F3AFEE-AE6F-2B48-9804-3D301F4CA1DE}" type="datetimeFigureOut">
              <a:rPr lang="en-US" smtClean="0"/>
              <a:t>25/03/18</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37FC3D1-2CFD-6542-BC50-7EC954908AC7}" type="slidenum">
              <a:rPr lang="en-US" smtClean="0"/>
              <a:t>‹#›</a:t>
            </a:fld>
            <a:endParaRPr lang="en-US"/>
          </a:p>
        </p:txBody>
      </p:sp>
    </p:spTree>
    <p:extLst>
      <p:ext uri="{BB962C8B-B14F-4D97-AF65-F5344CB8AC3E}">
        <p14:creationId xmlns:p14="http://schemas.microsoft.com/office/powerpoint/2010/main" val="6521640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Language building 10</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00515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179389" y="195263"/>
            <a:ext cx="878522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a:t>Vladimir Putin cruised to victory in Sundays presidential elections in a result that was never in question His fourth term as </a:t>
            </a:r>
            <a:r>
              <a:rPr lang="en-US" dirty="0" err="1"/>
              <a:t>pressident</a:t>
            </a:r>
            <a:r>
              <a:rPr lang="en-US" dirty="0"/>
              <a:t> will extend until 2024, making him the first Kremlin </a:t>
            </a:r>
            <a:r>
              <a:rPr lang="en-US" dirty="0" err="1"/>
              <a:t>leeder</a:t>
            </a:r>
            <a:r>
              <a:rPr lang="en-US" dirty="0"/>
              <a:t> to serve to decades in power since Josef Stalin. With results still coming in, Putin looked set to </a:t>
            </a:r>
            <a:r>
              <a:rPr lang="en-US" dirty="0" err="1"/>
              <a:t>exced</a:t>
            </a:r>
            <a:r>
              <a:rPr lang="en-US" dirty="0"/>
              <a:t> expectations by clinching more than 75% of the vote</a:t>
            </a:r>
            <a:endParaRPr lang="en-GB" dirty="0"/>
          </a:p>
        </p:txBody>
      </p:sp>
      <p:sp>
        <p:nvSpPr>
          <p:cNvPr id="3075" name="TextBox 7"/>
          <p:cNvSpPr txBox="1">
            <a:spLocks noChangeArrowheads="1"/>
          </p:cNvSpPr>
          <p:nvPr/>
        </p:nvSpPr>
        <p:spPr bwMode="auto">
          <a:xfrm>
            <a:off x="323850" y="3003948"/>
            <a:ext cx="3240088"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en-GB" sz="2800" b="1"/>
              <a:t>Punctuate the passage above and correct the misspelt words.</a:t>
            </a:r>
          </a:p>
        </p:txBody>
      </p:sp>
      <p:pic>
        <p:nvPicPr>
          <p:cNvPr id="3" name="Picture 2"/>
          <p:cNvPicPr>
            <a:picLocks noChangeAspect="1"/>
          </p:cNvPicPr>
          <p:nvPr/>
        </p:nvPicPr>
        <p:blipFill>
          <a:blip r:embed="rId2"/>
          <a:stretch>
            <a:fillRect/>
          </a:stretch>
        </p:blipFill>
        <p:spPr>
          <a:xfrm>
            <a:off x="3779912" y="2194745"/>
            <a:ext cx="5046036" cy="271844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448169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179389" y="195263"/>
            <a:ext cx="878522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t>Vladimir Putin cruised to victory in Sunday</a:t>
            </a:r>
            <a:r>
              <a:rPr lang="en-US" b="1">
                <a:solidFill>
                  <a:srgbClr val="FF0000"/>
                </a:solidFill>
              </a:rPr>
              <a:t>’</a:t>
            </a:r>
            <a:r>
              <a:rPr lang="en-US"/>
              <a:t>s presidential elections in a result that was never in question</a:t>
            </a:r>
            <a:r>
              <a:rPr lang="en-US" b="1">
                <a:solidFill>
                  <a:srgbClr val="FF0000"/>
                </a:solidFill>
              </a:rPr>
              <a:t>.</a:t>
            </a:r>
            <a:r>
              <a:rPr lang="en-US"/>
              <a:t> His fourth term as </a:t>
            </a:r>
            <a:r>
              <a:rPr lang="en-US" b="1">
                <a:solidFill>
                  <a:srgbClr val="FF0000"/>
                </a:solidFill>
              </a:rPr>
              <a:t>president</a:t>
            </a:r>
            <a:r>
              <a:rPr lang="en-US"/>
              <a:t> will extend until 2024, making him the first Kremlin </a:t>
            </a:r>
            <a:r>
              <a:rPr lang="en-US" b="1">
                <a:solidFill>
                  <a:srgbClr val="FF0000"/>
                </a:solidFill>
              </a:rPr>
              <a:t>leader</a:t>
            </a:r>
            <a:r>
              <a:rPr lang="en-US">
                <a:solidFill>
                  <a:srgbClr val="FF0000"/>
                </a:solidFill>
              </a:rPr>
              <a:t> </a:t>
            </a:r>
            <a:r>
              <a:rPr lang="en-US"/>
              <a:t>to serve </a:t>
            </a:r>
            <a:r>
              <a:rPr lang="en-US" b="1">
                <a:solidFill>
                  <a:srgbClr val="FF0000"/>
                </a:solidFill>
              </a:rPr>
              <a:t>two</a:t>
            </a:r>
            <a:r>
              <a:rPr lang="en-US">
                <a:solidFill>
                  <a:srgbClr val="FF0000"/>
                </a:solidFill>
              </a:rPr>
              <a:t> </a:t>
            </a:r>
            <a:r>
              <a:rPr lang="en-US"/>
              <a:t>decades in power since Josef Stalin. With results still coming in</a:t>
            </a:r>
            <a:r>
              <a:rPr lang="en-US" b="1">
                <a:solidFill>
                  <a:srgbClr val="FF0000"/>
                </a:solidFill>
              </a:rPr>
              <a:t>,</a:t>
            </a:r>
            <a:r>
              <a:rPr lang="en-US"/>
              <a:t> Putin looked set to </a:t>
            </a:r>
            <a:r>
              <a:rPr lang="en-US" b="1">
                <a:solidFill>
                  <a:srgbClr val="FF0000"/>
                </a:solidFill>
              </a:rPr>
              <a:t>exceed</a:t>
            </a:r>
            <a:r>
              <a:rPr lang="en-US">
                <a:solidFill>
                  <a:srgbClr val="FF0000"/>
                </a:solidFill>
              </a:rPr>
              <a:t> </a:t>
            </a:r>
            <a:r>
              <a:rPr lang="en-US"/>
              <a:t>expectations by clinching more than 75% of the vote</a:t>
            </a:r>
            <a:r>
              <a:rPr lang="en-US" b="1">
                <a:solidFill>
                  <a:srgbClr val="FF0000"/>
                </a:solidFill>
              </a:rPr>
              <a:t>.</a:t>
            </a:r>
            <a:endParaRPr lang="en-GB" b="1">
              <a:solidFill>
                <a:srgbClr val="FF0000"/>
              </a:solidFill>
            </a:endParaRPr>
          </a:p>
        </p:txBody>
      </p:sp>
      <p:sp>
        <p:nvSpPr>
          <p:cNvPr id="4099" name="TextBox 7"/>
          <p:cNvSpPr txBox="1">
            <a:spLocks noChangeArrowheads="1"/>
          </p:cNvSpPr>
          <p:nvPr/>
        </p:nvSpPr>
        <p:spPr bwMode="auto">
          <a:xfrm>
            <a:off x="323850" y="3003948"/>
            <a:ext cx="3240088"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en-GB" sz="2800" b="1" dirty="0"/>
              <a:t>Punctuate the passage above and correct the misspelt words.</a:t>
            </a:r>
          </a:p>
        </p:txBody>
      </p:sp>
      <p:sp>
        <p:nvSpPr>
          <p:cNvPr id="5" name="Oval 4"/>
          <p:cNvSpPr/>
          <p:nvPr/>
        </p:nvSpPr>
        <p:spPr>
          <a:xfrm>
            <a:off x="4080311" y="179314"/>
            <a:ext cx="431800" cy="3238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7" name="Oval 6"/>
          <p:cNvSpPr/>
          <p:nvPr/>
        </p:nvSpPr>
        <p:spPr>
          <a:xfrm>
            <a:off x="1166943" y="545529"/>
            <a:ext cx="431800" cy="3238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8" name="Oval 7"/>
          <p:cNvSpPr/>
          <p:nvPr/>
        </p:nvSpPr>
        <p:spPr>
          <a:xfrm>
            <a:off x="7812088" y="869379"/>
            <a:ext cx="431800" cy="3238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9" name="Oval 8"/>
          <p:cNvSpPr/>
          <p:nvPr/>
        </p:nvSpPr>
        <p:spPr>
          <a:xfrm>
            <a:off x="6878598" y="1089022"/>
            <a:ext cx="431800" cy="3238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11" name="Picture 10"/>
          <p:cNvPicPr>
            <a:picLocks noChangeAspect="1"/>
          </p:cNvPicPr>
          <p:nvPr/>
        </p:nvPicPr>
        <p:blipFill>
          <a:blip r:embed="rId2"/>
          <a:stretch>
            <a:fillRect/>
          </a:stretch>
        </p:blipFill>
        <p:spPr>
          <a:xfrm>
            <a:off x="3779912" y="2222351"/>
            <a:ext cx="5046036" cy="269084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199781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Spelling </a:t>
            </a:r>
            <a:endParaRPr lang="en-US" dirty="0"/>
          </a:p>
        </p:txBody>
      </p:sp>
      <p:sp>
        <p:nvSpPr>
          <p:cNvPr id="3" name="Content Placeholder 2"/>
          <p:cNvSpPr>
            <a:spLocks noGrp="1"/>
          </p:cNvSpPr>
          <p:nvPr>
            <p:ph idx="1"/>
          </p:nvPr>
        </p:nvSpPr>
        <p:spPr/>
        <p:txBody>
          <a:bodyPr>
            <a:normAutofit fontScale="70000" lnSpcReduction="20000"/>
          </a:bodyPr>
          <a:lstStyle/>
          <a:p>
            <a:pPr marL="342900" indent="-342900">
              <a:buFont typeface="+mj-lt"/>
              <a:buAutoNum type="arabicPeriod"/>
            </a:pPr>
            <a:r>
              <a:rPr lang="en-US" dirty="0" smtClean="0"/>
              <a:t>Optimism</a:t>
            </a:r>
          </a:p>
          <a:p>
            <a:pPr marL="342900" indent="-342900">
              <a:buFont typeface="+mj-lt"/>
              <a:buAutoNum type="arabicPeriod"/>
            </a:pPr>
            <a:r>
              <a:rPr lang="en-US" dirty="0" smtClean="0"/>
              <a:t>Pessimism </a:t>
            </a:r>
          </a:p>
          <a:p>
            <a:pPr marL="342900" indent="-342900">
              <a:buFont typeface="+mj-lt"/>
              <a:buAutoNum type="arabicPeriod"/>
            </a:pPr>
            <a:r>
              <a:rPr lang="en-US" dirty="0" smtClean="0"/>
              <a:t>Loneliness</a:t>
            </a:r>
          </a:p>
          <a:p>
            <a:pPr marL="342900" indent="-342900">
              <a:buFont typeface="+mj-lt"/>
              <a:buAutoNum type="arabicPeriod"/>
            </a:pPr>
            <a:r>
              <a:rPr lang="en-US" dirty="0" smtClean="0"/>
              <a:t>Seclusion</a:t>
            </a:r>
          </a:p>
          <a:p>
            <a:pPr marL="342900" indent="-342900">
              <a:buFont typeface="+mj-lt"/>
              <a:buAutoNum type="arabicPeriod"/>
            </a:pPr>
            <a:r>
              <a:rPr lang="en-US" dirty="0" smtClean="0"/>
              <a:t>Solitary </a:t>
            </a:r>
          </a:p>
          <a:p>
            <a:pPr marL="342900" indent="-342900">
              <a:buFont typeface="+mj-lt"/>
              <a:buAutoNum type="arabicPeriod"/>
            </a:pPr>
            <a:r>
              <a:rPr lang="en-US" dirty="0" smtClean="0"/>
              <a:t>Forlorn </a:t>
            </a:r>
          </a:p>
          <a:p>
            <a:pPr marL="342900" indent="-342900">
              <a:buFont typeface="+mj-lt"/>
              <a:buAutoNum type="arabicPeriod"/>
            </a:pPr>
            <a:r>
              <a:rPr lang="en-US" dirty="0" smtClean="0"/>
              <a:t>Despondent</a:t>
            </a:r>
          </a:p>
          <a:p>
            <a:pPr marL="342900" indent="-342900">
              <a:buFont typeface="+mj-lt"/>
              <a:buAutoNum type="arabicPeriod"/>
            </a:pPr>
            <a:r>
              <a:rPr lang="en-US" dirty="0" smtClean="0"/>
              <a:t>Companionship</a:t>
            </a:r>
          </a:p>
          <a:p>
            <a:pPr marL="342900" indent="-342900">
              <a:buFont typeface="+mj-lt"/>
              <a:buAutoNum type="arabicPeriod"/>
            </a:pPr>
            <a:r>
              <a:rPr lang="en-US" dirty="0" smtClean="0"/>
              <a:t>Acquaintance</a:t>
            </a:r>
          </a:p>
          <a:p>
            <a:pPr marL="342900" indent="-342900">
              <a:buFont typeface="+mj-lt"/>
              <a:buAutoNum type="arabicPeriod"/>
            </a:pPr>
            <a:r>
              <a:rPr lang="en-US" dirty="0" smtClean="0"/>
              <a:t>Sensitivity</a:t>
            </a:r>
          </a:p>
          <a:p>
            <a:pPr marL="342900" indent="-342900">
              <a:buFont typeface="+mj-lt"/>
              <a:buAutoNum type="arabicPeriod"/>
            </a:pPr>
            <a:r>
              <a:rPr lang="en-US" dirty="0" smtClean="0"/>
              <a:t>Subtle </a:t>
            </a:r>
          </a:p>
          <a:p>
            <a:pPr marL="342900" indent="-342900">
              <a:buFont typeface="+mj-lt"/>
              <a:buAutoNum type="arabicPeriod"/>
            </a:pPr>
            <a:r>
              <a:rPr lang="en-US" dirty="0" smtClean="0"/>
              <a:t>Susceptible  </a:t>
            </a:r>
          </a:p>
          <a:p>
            <a:pPr marL="342900" indent="-342900">
              <a:buFont typeface="+mj-lt"/>
              <a:buAutoNum type="arabicPeriod"/>
            </a:pPr>
            <a:endParaRPr lang="en-US" dirty="0" smtClean="0"/>
          </a:p>
          <a:p>
            <a:pPr marL="342900" indent="-342900">
              <a:buFont typeface="+mj-lt"/>
              <a:buAutoNum type="arabicPeriod"/>
            </a:pPr>
            <a:endParaRPr lang="en-US" dirty="0"/>
          </a:p>
        </p:txBody>
      </p:sp>
    </p:spTree>
    <p:extLst>
      <p:ext uri="{BB962C8B-B14F-4D97-AF65-F5344CB8AC3E}">
        <p14:creationId xmlns:p14="http://schemas.microsoft.com/office/powerpoint/2010/main" val="1064608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610" y="750404"/>
            <a:ext cx="2766123" cy="887813"/>
          </a:xfrm>
          <a:solidFill>
            <a:srgbClr val="BF974D"/>
          </a:solidFill>
        </p:spPr>
        <p:txBody>
          <a:bodyPr>
            <a:noAutofit/>
          </a:bodyPr>
          <a:lstStyle/>
          <a:p>
            <a:r>
              <a:rPr lang="en-US" sz="2000" dirty="0" smtClean="0"/>
              <a:t>How does the writer create a sense of sympathy for Bill?</a:t>
            </a:r>
            <a:endParaRPr lang="en-US" sz="2000" dirty="0"/>
          </a:p>
        </p:txBody>
      </p:sp>
      <p:sp>
        <p:nvSpPr>
          <p:cNvPr id="3" name="Content Placeholder 2"/>
          <p:cNvSpPr>
            <a:spLocks noGrp="1"/>
          </p:cNvSpPr>
          <p:nvPr>
            <p:ph idx="1"/>
          </p:nvPr>
        </p:nvSpPr>
        <p:spPr>
          <a:xfrm>
            <a:off x="3478826" y="207051"/>
            <a:ext cx="5665173" cy="4803591"/>
          </a:xfrm>
        </p:spPr>
        <p:txBody>
          <a:bodyPr>
            <a:noAutofit/>
          </a:bodyPr>
          <a:lstStyle/>
          <a:p>
            <a:pPr marL="0" indent="0">
              <a:buNone/>
            </a:pPr>
            <a:r>
              <a:rPr lang="en-GB" sz="1200" dirty="0"/>
              <a:t>Blind Bill’s day started like any other. He was a man who liked routine and on warm summer days he liked to spend his time in his garden. He shifted his position in his garden chair and checked his table top again for his mobile telephone. He would phone his son later, but not yet. Bill would only bother him in the really lonely times</a:t>
            </a:r>
            <a:r>
              <a:rPr lang="en-GB" sz="1200" dirty="0" smtClean="0"/>
              <a:t>.</a:t>
            </a:r>
            <a:endParaRPr lang="en-AU" sz="1200" dirty="0"/>
          </a:p>
          <a:p>
            <a:pPr marL="0" indent="0">
              <a:buNone/>
            </a:pPr>
            <a:r>
              <a:rPr lang="en-GB" sz="1200" dirty="0"/>
              <a:t>This morning he hoped there would be some visitors or a neighbour passing his </a:t>
            </a:r>
            <a:r>
              <a:rPr lang="en-GB" sz="1200" dirty="0" smtClean="0"/>
              <a:t>gate</a:t>
            </a:r>
            <a:r>
              <a:rPr lang="en-AU" sz="1200" dirty="0"/>
              <a:t> </a:t>
            </a:r>
            <a:r>
              <a:rPr lang="en-GB" sz="1200" dirty="0" smtClean="0"/>
              <a:t>who </a:t>
            </a:r>
            <a:r>
              <a:rPr lang="en-GB" sz="1200" dirty="0"/>
              <a:t>would stop and pass the time of day with him.</a:t>
            </a:r>
            <a:endParaRPr lang="en-AU" sz="1200" dirty="0"/>
          </a:p>
          <a:p>
            <a:pPr marL="0" indent="0">
              <a:buNone/>
            </a:pPr>
            <a:r>
              <a:rPr lang="en-GB" sz="1200" dirty="0" smtClean="0"/>
              <a:t>Some </a:t>
            </a:r>
            <a:r>
              <a:rPr lang="en-GB" sz="1200" dirty="0"/>
              <a:t>time later, Bill recognised Mrs </a:t>
            </a:r>
            <a:r>
              <a:rPr lang="en-GB" sz="1200" dirty="0" err="1"/>
              <a:t>Jobson’s</a:t>
            </a:r>
            <a:r>
              <a:rPr lang="en-GB" sz="1200" dirty="0"/>
              <a:t> heavy footsteps. It was a Wednesday</a:t>
            </a:r>
            <a:r>
              <a:rPr lang="en-GB" sz="1200" dirty="0" smtClean="0"/>
              <a:t>,</a:t>
            </a:r>
            <a:r>
              <a:rPr lang="en-AU" sz="1200" dirty="0"/>
              <a:t> </a:t>
            </a:r>
            <a:r>
              <a:rPr lang="en-GB" sz="1200" dirty="0" smtClean="0"/>
              <a:t>and </a:t>
            </a:r>
            <a:r>
              <a:rPr lang="en-GB" sz="1200" dirty="0"/>
              <a:t>Bill knew it was her day for </a:t>
            </a:r>
            <a:r>
              <a:rPr lang="en-GB" sz="1200" dirty="0" err="1"/>
              <a:t>Willbridge</a:t>
            </a:r>
            <a:r>
              <a:rPr lang="en-GB" sz="1200" dirty="0"/>
              <a:t> supermarket. “Nice drying day for your washing, Mrs Jobson.” His comment took her by surprise, and he heard her gasp. She would wonder how a blind man could know about her washing. Heavens, silly woman; the flapping, cracking sound it made as gust of wind came down the valley was loud enough. And he knew she always did her washing before going to the supermarket. He enjoyed teasing her.</a:t>
            </a:r>
            <a:endParaRPr lang="en-AU" sz="1200" dirty="0"/>
          </a:p>
          <a:p>
            <a:pPr marL="0" indent="0">
              <a:buNone/>
            </a:pPr>
            <a:r>
              <a:rPr lang="en-GB" sz="1200" dirty="0" smtClean="0"/>
              <a:t>“</a:t>
            </a:r>
            <a:r>
              <a:rPr lang="en-GB" sz="1200" dirty="0"/>
              <a:t>You’d better have it in by three, though. It’ll rain by three.”</a:t>
            </a:r>
            <a:endParaRPr lang="en-AU" sz="1200" dirty="0"/>
          </a:p>
          <a:p>
            <a:pPr marL="0" indent="0">
              <a:buNone/>
            </a:pPr>
            <a:r>
              <a:rPr lang="en-GB" sz="1200" dirty="0"/>
              <a:t> </a:t>
            </a:r>
            <a:r>
              <a:rPr lang="en-GB" sz="1200" dirty="0" smtClean="0"/>
              <a:t>Again </a:t>
            </a:r>
            <a:r>
              <a:rPr lang="en-GB" sz="1200" dirty="0"/>
              <a:t>he was rewarded by her gasp of surprise. But she believed him because </a:t>
            </a:r>
            <a:r>
              <a:rPr lang="en-GB" sz="1200" dirty="0" smtClean="0"/>
              <a:t>he’d</a:t>
            </a:r>
            <a:r>
              <a:rPr lang="en-AU" sz="1200" dirty="0"/>
              <a:t> </a:t>
            </a:r>
            <a:r>
              <a:rPr lang="en-GB" sz="1200" dirty="0" smtClean="0"/>
              <a:t>always </a:t>
            </a:r>
            <a:r>
              <a:rPr lang="en-GB" sz="1200" dirty="0"/>
              <a:t>been right before. He could feel the weather fronts coming as the wind changed to the west on his cheek, and he felt the slight pressure of warm dampness on his skin that confirmed the change of weather to come. </a:t>
            </a:r>
            <a:endParaRPr lang="en-US" sz="1200" dirty="0"/>
          </a:p>
        </p:txBody>
      </p:sp>
      <p:sp>
        <p:nvSpPr>
          <p:cNvPr id="4" name="TextBox 3"/>
          <p:cNvSpPr txBox="1"/>
          <p:nvPr/>
        </p:nvSpPr>
        <p:spPr>
          <a:xfrm>
            <a:off x="709199" y="1822052"/>
            <a:ext cx="2650534" cy="2062103"/>
          </a:xfrm>
          <a:prstGeom prst="rect">
            <a:avLst/>
          </a:prstGeom>
          <a:noFill/>
        </p:spPr>
        <p:txBody>
          <a:bodyPr wrap="square" rtlCol="0">
            <a:spAutoFit/>
          </a:bodyPr>
          <a:lstStyle/>
          <a:p>
            <a:r>
              <a:rPr lang="en-US" sz="1600" dirty="0" smtClean="0">
                <a:solidFill>
                  <a:srgbClr val="FFFFFF"/>
                </a:solidFill>
              </a:rPr>
              <a:t>Consider:</a:t>
            </a:r>
          </a:p>
          <a:p>
            <a:pPr marL="285750" indent="-285750">
              <a:buFontTx/>
              <a:buChar char="-"/>
            </a:pPr>
            <a:r>
              <a:rPr lang="en-US" sz="1600" dirty="0" smtClean="0">
                <a:solidFill>
                  <a:srgbClr val="FFFFFF"/>
                </a:solidFill>
              </a:rPr>
              <a:t>Words that </a:t>
            </a:r>
            <a:r>
              <a:rPr lang="en-US" sz="1600" dirty="0" err="1" smtClean="0">
                <a:solidFill>
                  <a:srgbClr val="FFFFFF"/>
                </a:solidFill>
              </a:rPr>
              <a:t>emphasise</a:t>
            </a:r>
            <a:r>
              <a:rPr lang="en-US" sz="1600" dirty="0" smtClean="0">
                <a:solidFill>
                  <a:srgbClr val="FFFFFF"/>
                </a:solidFill>
              </a:rPr>
              <a:t> his loneliness</a:t>
            </a:r>
          </a:p>
          <a:p>
            <a:pPr marL="285750" indent="-285750">
              <a:buFontTx/>
              <a:buChar char="-"/>
            </a:pPr>
            <a:r>
              <a:rPr lang="en-US" sz="1600" dirty="0" smtClean="0">
                <a:solidFill>
                  <a:srgbClr val="FFFFFF"/>
                </a:solidFill>
              </a:rPr>
              <a:t>Contrast of his good qualities</a:t>
            </a:r>
          </a:p>
          <a:p>
            <a:pPr marL="285750" indent="-285750">
              <a:buFontTx/>
              <a:buChar char="-"/>
            </a:pPr>
            <a:r>
              <a:rPr lang="en-US" sz="1600" dirty="0" smtClean="0">
                <a:solidFill>
                  <a:srgbClr val="FFFFFF"/>
                </a:solidFill>
              </a:rPr>
              <a:t>Structure -  how does the text develop? </a:t>
            </a:r>
          </a:p>
          <a:p>
            <a:pPr marL="285750" indent="-285750">
              <a:buFontTx/>
              <a:buChar char="-"/>
            </a:pPr>
            <a:endParaRPr lang="en-US" sz="1600" dirty="0">
              <a:solidFill>
                <a:srgbClr val="FFFFFF"/>
              </a:solidFill>
            </a:endParaRPr>
          </a:p>
        </p:txBody>
      </p:sp>
    </p:spTree>
    <p:extLst>
      <p:ext uri="{BB962C8B-B14F-4D97-AF65-F5344CB8AC3E}">
        <p14:creationId xmlns:p14="http://schemas.microsoft.com/office/powerpoint/2010/main" val="906502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Create a leaflet helping people who may be feeling lonely</a:t>
            </a:r>
            <a:endParaRPr lang="en-US" sz="2800" dirty="0"/>
          </a:p>
        </p:txBody>
      </p:sp>
      <p:pic>
        <p:nvPicPr>
          <p:cNvPr id="4" name="Picture 3"/>
          <p:cNvPicPr>
            <a:picLocks noChangeAspect="1"/>
          </p:cNvPicPr>
          <p:nvPr/>
        </p:nvPicPr>
        <p:blipFill>
          <a:blip r:embed="rId2"/>
          <a:stretch>
            <a:fillRect/>
          </a:stretch>
        </p:blipFill>
        <p:spPr>
          <a:xfrm>
            <a:off x="3477930" y="837106"/>
            <a:ext cx="5510712" cy="3668068"/>
          </a:xfrm>
          <a:prstGeom prst="rect">
            <a:avLst/>
          </a:prstGeom>
        </p:spPr>
      </p:pic>
      <p:sp>
        <p:nvSpPr>
          <p:cNvPr id="5" name="TextBox 4"/>
          <p:cNvSpPr txBox="1"/>
          <p:nvPr/>
        </p:nvSpPr>
        <p:spPr>
          <a:xfrm>
            <a:off x="721569" y="1241222"/>
            <a:ext cx="2669045" cy="369332"/>
          </a:xfrm>
          <a:prstGeom prst="rect">
            <a:avLst/>
          </a:prstGeom>
          <a:noFill/>
        </p:spPr>
        <p:txBody>
          <a:bodyPr wrap="none" rtlCol="0">
            <a:spAutoFit/>
          </a:bodyPr>
          <a:lstStyle/>
          <a:p>
            <a:r>
              <a:rPr lang="en-US" dirty="0" smtClean="0">
                <a:solidFill>
                  <a:srgbClr val="FFFFFF"/>
                </a:solidFill>
              </a:rPr>
              <a:t>200 words = 20 minutes</a:t>
            </a:r>
            <a:endParaRPr lang="en-US" dirty="0">
              <a:solidFill>
                <a:srgbClr val="FFFFFF"/>
              </a:solidFill>
            </a:endParaRPr>
          </a:p>
        </p:txBody>
      </p:sp>
    </p:spTree>
    <p:extLst>
      <p:ext uri="{BB962C8B-B14F-4D97-AF65-F5344CB8AC3E}">
        <p14:creationId xmlns:p14="http://schemas.microsoft.com/office/powerpoint/2010/main" val="2837894768"/>
      </p:ext>
    </p:extLst>
  </p:cSld>
  <p:clrMapOvr>
    <a:masterClrMapping/>
  </p:clrMapOvr>
</p:sld>
</file>

<file path=ppt/theme/theme1.xml><?xml version="1.0" encoding="utf-8"?>
<a:theme xmlns:a="http://schemas.openxmlformats.org/drawingml/2006/main" name="practising analysis">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Atla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xmlns=""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practising analysis.thmx</Template>
  <TotalTime>32</TotalTime>
  <Words>436</Words>
  <Application>Microsoft Macintosh PowerPoint</Application>
  <PresentationFormat>On-screen Show (16:9)</PresentationFormat>
  <Paragraphs>30</Paragraphs>
  <Slides>6</Slides>
  <Notes>0</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practising analysis</vt:lpstr>
      <vt:lpstr>Office Theme</vt:lpstr>
      <vt:lpstr>Language building 10</vt:lpstr>
      <vt:lpstr>PowerPoint Presentation</vt:lpstr>
      <vt:lpstr>PowerPoint Presentation</vt:lpstr>
      <vt:lpstr>Spelling </vt:lpstr>
      <vt:lpstr>How does the writer create a sense of sympathy for Bill?</vt:lpstr>
      <vt:lpstr>Create a leaflet helping people who may be feeling lonely</vt:lpstr>
    </vt:vector>
  </TitlesOfParts>
  <Company>mosstribe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building 10</dc:title>
  <dc:creator>paul moss</dc:creator>
  <cp:lastModifiedBy>paul moss</cp:lastModifiedBy>
  <cp:revision>7</cp:revision>
  <dcterms:created xsi:type="dcterms:W3CDTF">2018-03-25T15:57:57Z</dcterms:created>
  <dcterms:modified xsi:type="dcterms:W3CDTF">2018-03-25T16:30:05Z</dcterms:modified>
</cp:coreProperties>
</file>