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3786DE5F-16D9-456D-8613-8FF0B6E6BAC7}" type="datetimeFigureOut">
              <a:rPr lang="en-GB" smtClean="0"/>
              <a:t>11/04/2018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2228878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86DE5F-16D9-456D-8613-8FF0B6E6BAC7}" type="datetimeFigureOut">
              <a:rPr lang="en-GB" smtClean="0"/>
              <a:t>11/04/2018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2552401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3786DE5F-16D9-456D-8613-8FF0B6E6BAC7}" type="datetimeFigureOut">
              <a:rPr lang="en-GB" smtClean="0"/>
              <a:t>11/04/2018</a:t>
            </a:fld>
            <a:endParaRPr lang="en-GB"/>
          </a:p>
        </p:txBody>
      </p:sp>
      <p:sp>
        <p:nvSpPr>
          <p:cNvPr id="5" name="Footer Placeholder 4"/>
          <p:cNvSpPr>
            <a:spLocks noGrp="1"/>
          </p:cNvSpPr>
          <p:nvPr>
            <p:ph type="ftr" sz="quarter" idx="11"/>
          </p:nvPr>
        </p:nvSpPr>
        <p:spPr>
          <a:xfrm>
            <a:off x="804672" y="6227064"/>
            <a:ext cx="10588752" cy="320040"/>
          </a:xfrm>
        </p:spPr>
        <p:txBody>
          <a:body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3596410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86DE5F-16D9-456D-8613-8FF0B6E6BAC7}" type="datetimeFigureOut">
              <a:rPr lang="en-GB" smtClean="0"/>
              <a:t>11/04/2018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2925984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3786DE5F-16D9-456D-8613-8FF0B6E6BAC7}" type="datetimeFigureOut">
              <a:rPr lang="en-GB" smtClean="0"/>
              <a:t>11/04/2018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3040192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3786DE5F-16D9-456D-8613-8FF0B6E6BAC7}" type="datetimeFigureOut">
              <a:rPr lang="en-GB" smtClean="0"/>
              <a:t>11/04/2018</a:t>
            </a:fld>
            <a:endParaRPr lang="en-GB"/>
          </a:p>
        </p:txBody>
      </p:sp>
      <p:sp>
        <p:nvSpPr>
          <p:cNvPr id="6" name="Footer Placeholder 5"/>
          <p:cNvSpPr>
            <a:spLocks noGrp="1"/>
          </p:cNvSpPr>
          <p:nvPr>
            <p:ph type="ftr" sz="quarter" idx="11"/>
          </p:nvPr>
        </p:nvSpPr>
        <p:spPr>
          <a:xfrm>
            <a:off x="804672" y="6227064"/>
            <a:ext cx="10588752" cy="320040"/>
          </a:xfrm>
        </p:spPr>
        <p:txBody>
          <a:bodyPr/>
          <a:lstStyle/>
          <a:p>
            <a:endParaRPr lang="en-GB"/>
          </a:p>
        </p:txBody>
      </p:sp>
      <p:sp>
        <p:nvSpPr>
          <p:cNvPr id="7" name="Slide Number Placeholder 6"/>
          <p:cNvSpPr>
            <a:spLocks noGrp="1"/>
          </p:cNvSpPr>
          <p:nvPr>
            <p:ph type="sldNum" sz="quarter" idx="12"/>
          </p:nvPr>
        </p:nvSpPr>
        <p:spPr>
          <a:xfrm>
            <a:off x="10469880" y="320040"/>
            <a:ext cx="914400" cy="320040"/>
          </a:xfrm>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317328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3786DE5F-16D9-456D-8613-8FF0B6E6BAC7}" type="datetimeFigureOut">
              <a:rPr lang="en-GB" smtClean="0"/>
              <a:t>11/04/2018</a:t>
            </a:fld>
            <a:endParaRPr lang="en-GB"/>
          </a:p>
        </p:txBody>
      </p:sp>
      <p:sp>
        <p:nvSpPr>
          <p:cNvPr id="8" name="Footer Placeholder 7"/>
          <p:cNvSpPr>
            <a:spLocks noGrp="1"/>
          </p:cNvSpPr>
          <p:nvPr>
            <p:ph type="ftr" sz="quarter" idx="11"/>
          </p:nvPr>
        </p:nvSpPr>
        <p:spPr>
          <a:xfrm>
            <a:off x="804672" y="6227064"/>
            <a:ext cx="10588752" cy="320040"/>
          </a:xfrm>
        </p:spPr>
        <p:txBody>
          <a:bodyPr/>
          <a:lstStyle/>
          <a:p>
            <a:endParaRPr lang="en-GB"/>
          </a:p>
        </p:txBody>
      </p:sp>
      <p:sp>
        <p:nvSpPr>
          <p:cNvPr id="9" name="Slide Number Placeholder 8"/>
          <p:cNvSpPr>
            <a:spLocks noGrp="1"/>
          </p:cNvSpPr>
          <p:nvPr>
            <p:ph type="sldNum" sz="quarter" idx="12"/>
          </p:nvPr>
        </p:nvSpPr>
        <p:spPr>
          <a:xfrm>
            <a:off x="10469880" y="320040"/>
            <a:ext cx="914400" cy="320040"/>
          </a:xfrm>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417660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786DE5F-16D9-456D-8613-8FF0B6E6BAC7}" type="datetimeFigureOut">
              <a:rPr lang="en-GB" smtClean="0"/>
              <a:t>11/04/2018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658948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3786DE5F-16D9-456D-8613-8FF0B6E6BAC7}" type="datetimeFigureOut">
              <a:rPr lang="en-GB" smtClean="0"/>
              <a:t>11/04/2018</a:t>
            </a:fld>
            <a:endParaRPr lang="en-GB"/>
          </a:p>
        </p:txBody>
      </p:sp>
      <p:sp>
        <p:nvSpPr>
          <p:cNvPr id="3" name="Footer Placeholder 2"/>
          <p:cNvSpPr>
            <a:spLocks noGrp="1"/>
          </p:cNvSpPr>
          <p:nvPr>
            <p:ph type="ftr" sz="quarter" idx="11"/>
          </p:nvPr>
        </p:nvSpPr>
        <p:spPr>
          <a:xfrm>
            <a:off x="804672" y="6227064"/>
            <a:ext cx="10588752" cy="320040"/>
          </a:xfrm>
        </p:spPr>
        <p:txBody>
          <a:bodyPr/>
          <a:lstStyle/>
          <a:p>
            <a:endParaRPr lang="en-GB"/>
          </a:p>
        </p:txBody>
      </p:sp>
      <p:sp>
        <p:nvSpPr>
          <p:cNvPr id="4" name="Slide Number Placeholder 3"/>
          <p:cNvSpPr>
            <a:spLocks noGrp="1"/>
          </p:cNvSpPr>
          <p:nvPr>
            <p:ph type="sldNum" sz="quarter" idx="12"/>
          </p:nvPr>
        </p:nvSpPr>
        <p:spPr>
          <a:xfrm>
            <a:off x="10469880" y="320040"/>
            <a:ext cx="914400" cy="320040"/>
          </a:xfrm>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3704707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86DE5F-16D9-456D-8613-8FF0B6E6BAC7}" type="datetimeFigureOut">
              <a:rPr lang="en-GB" smtClean="0"/>
              <a:t>11/04/2018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249427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3786DE5F-16D9-456D-8613-8FF0B6E6BAC7}" type="datetimeFigureOut">
              <a:rPr lang="en-GB" smtClean="0"/>
              <a:t>11/04/2018</a:t>
            </a:fld>
            <a:endParaRPr lang="en-GB"/>
          </a:p>
        </p:txBody>
      </p:sp>
      <p:sp>
        <p:nvSpPr>
          <p:cNvPr id="6" name="Footer Placeholder 5"/>
          <p:cNvSpPr>
            <a:spLocks noGrp="1"/>
          </p:cNvSpPr>
          <p:nvPr>
            <p:ph type="ftr" sz="quarter" idx="11"/>
          </p:nvPr>
        </p:nvSpPr>
        <p:spPr>
          <a:xfrm>
            <a:off x="804672" y="6227064"/>
            <a:ext cx="5942203" cy="320040"/>
          </a:xfrm>
        </p:spPr>
        <p:txBody>
          <a:bodyPr/>
          <a:lstStyle/>
          <a:p>
            <a:endParaRPr lang="en-GB"/>
          </a:p>
        </p:txBody>
      </p:sp>
      <p:sp>
        <p:nvSpPr>
          <p:cNvPr id="7" name="Slide Number Placeholder 6"/>
          <p:cNvSpPr>
            <a:spLocks noGrp="1"/>
          </p:cNvSpPr>
          <p:nvPr>
            <p:ph type="sldNum" sz="quarter" idx="12"/>
          </p:nvPr>
        </p:nvSpPr>
        <p:spPr>
          <a:xfrm>
            <a:off x="5828377" y="320040"/>
            <a:ext cx="914400" cy="320040"/>
          </a:xfrm>
        </p:spPr>
        <p:txBody>
          <a:bodyPr/>
          <a:lstStyle/>
          <a:p>
            <a:fld id="{2858D438-7B1E-4D3C-B806-A0DE7CB57967}" type="slidenum">
              <a:rPr lang="en-GB" smtClean="0"/>
              <a:t>‹#›</a:t>
            </a:fld>
            <a:endParaRPr lang="en-GB"/>
          </a:p>
        </p:txBody>
      </p:sp>
    </p:spTree>
    <p:extLst>
      <p:ext uri="{BB962C8B-B14F-4D97-AF65-F5344CB8AC3E}">
        <p14:creationId xmlns:p14="http://schemas.microsoft.com/office/powerpoint/2010/main" val="335631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3786DE5F-16D9-456D-8613-8FF0B6E6BAC7}" type="datetimeFigureOut">
              <a:rPr lang="en-GB" smtClean="0"/>
              <a:t>11/04/2018</a:t>
            </a:fld>
            <a:endParaRPr lang="en-GB"/>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2858D438-7B1E-4D3C-B806-A0DE7CB57967}" type="slidenum">
              <a:rPr lang="en-GB" smtClean="0"/>
              <a:t>‹#›</a:t>
            </a:fld>
            <a:endParaRPr lang="en-GB"/>
          </a:p>
        </p:txBody>
      </p:sp>
    </p:spTree>
    <p:extLst>
      <p:ext uri="{BB962C8B-B14F-4D97-AF65-F5344CB8AC3E}">
        <p14:creationId xmlns:p14="http://schemas.microsoft.com/office/powerpoint/2010/main" val="1712035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Ch</a:t>
            </a:r>
            <a:r>
              <a:rPr lang="en-US" dirty="0" smtClean="0"/>
              <a:t> 6</a:t>
            </a:r>
            <a:endParaRPr lang="en-GB" dirty="0"/>
          </a:p>
        </p:txBody>
      </p:sp>
      <p:sp>
        <p:nvSpPr>
          <p:cNvPr id="3" name="Subtitle 2"/>
          <p:cNvSpPr>
            <a:spLocks noGrp="1"/>
          </p:cNvSpPr>
          <p:nvPr>
            <p:ph type="subTitle" idx="1"/>
          </p:nvPr>
        </p:nvSpPr>
        <p:spPr/>
        <p:txBody>
          <a:bodyPr/>
          <a:lstStyle/>
          <a:p>
            <a:r>
              <a:rPr lang="en-US" dirty="0" smtClean="0"/>
              <a:t>Beast from water</a:t>
            </a:r>
            <a:endParaRPr lang="en-GB" dirty="0"/>
          </a:p>
        </p:txBody>
      </p:sp>
    </p:spTree>
    <p:extLst>
      <p:ext uri="{BB962C8B-B14F-4D97-AF65-F5344CB8AC3E}">
        <p14:creationId xmlns:p14="http://schemas.microsoft.com/office/powerpoint/2010/main" val="606176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Golding use language to </a:t>
            </a:r>
            <a:r>
              <a:rPr lang="en-US" dirty="0" err="1" smtClean="0"/>
              <a:t>emphasise</a:t>
            </a:r>
            <a:r>
              <a:rPr lang="en-US" dirty="0" smtClean="0"/>
              <a:t> the decline in civilization?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Jack broke in, contemptuously.</a:t>
            </a:r>
            <a:endParaRPr lang="en-GB" dirty="0"/>
          </a:p>
          <a:p>
            <a:pPr marL="0" indent="0">
              <a:buNone/>
            </a:pPr>
            <a:r>
              <a:rPr lang="en-US" dirty="0" smtClean="0"/>
              <a:t>"</a:t>
            </a:r>
            <a:r>
              <a:rPr lang="en-US" dirty="0"/>
              <a:t>You're always scared."</a:t>
            </a:r>
            <a:endParaRPr lang="en-GB" dirty="0"/>
          </a:p>
          <a:p>
            <a:pPr marL="0" indent="0">
              <a:buNone/>
            </a:pPr>
            <a:r>
              <a:rPr lang="en-US" dirty="0" smtClean="0"/>
              <a:t>"</a:t>
            </a:r>
            <a:r>
              <a:rPr lang="en-US" dirty="0"/>
              <a:t>I got the conch--"</a:t>
            </a:r>
            <a:endParaRPr lang="en-GB" dirty="0"/>
          </a:p>
          <a:p>
            <a:pPr marL="0" indent="0">
              <a:buNone/>
            </a:pPr>
            <a:r>
              <a:rPr lang="en-US" dirty="0" smtClean="0"/>
              <a:t>"</a:t>
            </a:r>
            <a:r>
              <a:rPr lang="en-US" dirty="0"/>
              <a:t>Conch! Conch!" shouted Jack. "We don't need the conch any more. We know who ought to say things. What good did Simon do speaking, or Bill, or Walter? It's time some people knew they've got to keep quiet and leave deciding things to the rest of us."</a:t>
            </a:r>
            <a:endParaRPr lang="en-GB" dirty="0"/>
          </a:p>
          <a:p>
            <a:pPr marL="0" indent="0">
              <a:buNone/>
            </a:pPr>
            <a:r>
              <a:rPr lang="en-US" dirty="0" smtClean="0"/>
              <a:t>Ralph </a:t>
            </a:r>
            <a:r>
              <a:rPr lang="en-US" dirty="0"/>
              <a:t>could no longer ignore his speech. The blood was hot in his cheeks.</a:t>
            </a:r>
            <a:endParaRPr lang="en-GB" dirty="0"/>
          </a:p>
          <a:p>
            <a:pPr marL="0" indent="0">
              <a:buNone/>
            </a:pPr>
            <a:r>
              <a:rPr lang="en-US" dirty="0" smtClean="0"/>
              <a:t>"</a:t>
            </a:r>
            <a:r>
              <a:rPr lang="en-US" dirty="0"/>
              <a:t>You haven't got the conch," he said. "Sit down."</a:t>
            </a:r>
            <a:endParaRPr lang="en-GB" dirty="0"/>
          </a:p>
          <a:p>
            <a:pPr marL="0" indent="0">
              <a:buNone/>
            </a:pPr>
            <a:r>
              <a:rPr lang="en-US" dirty="0" smtClean="0"/>
              <a:t>Jack's </a:t>
            </a:r>
            <a:r>
              <a:rPr lang="en-US" dirty="0"/>
              <a:t>face went so white that the freckles showed as clear, brown flecks. He licked his lips and remained standing.</a:t>
            </a:r>
            <a:endParaRPr lang="en-GB" dirty="0"/>
          </a:p>
          <a:p>
            <a:pPr marL="0" indent="0">
              <a:buNone/>
            </a:pPr>
            <a:r>
              <a:rPr lang="en-US" dirty="0" smtClean="0"/>
              <a:t>"</a:t>
            </a:r>
            <a:r>
              <a:rPr lang="en-US" dirty="0"/>
              <a:t>This is a hunter's job."</a:t>
            </a:r>
            <a:endParaRPr lang="en-GB" dirty="0"/>
          </a:p>
          <a:p>
            <a:pPr marL="0" indent="0">
              <a:buNone/>
            </a:pPr>
            <a:endParaRPr lang="en-GB" dirty="0"/>
          </a:p>
        </p:txBody>
      </p:sp>
    </p:spTree>
    <p:extLst>
      <p:ext uri="{BB962C8B-B14F-4D97-AF65-F5344CB8AC3E}">
        <p14:creationId xmlns:p14="http://schemas.microsoft.com/office/powerpoint/2010/main" val="2404887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Discuss how Simon is developed as a character. Use this extract as well as other sections of the story to deepen your response. </a:t>
            </a:r>
            <a:endParaRPr lang="en-GB" sz="2800"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Simon, walking in front of Ralph, felt a flicker of incredulity--a beast with claws that scratched, that sat on a mountain-top, that left no tracks and yet was not fast enough to catch </a:t>
            </a:r>
            <a:r>
              <a:rPr lang="en-US" dirty="0" err="1"/>
              <a:t>Samneric</a:t>
            </a:r>
            <a:r>
              <a:rPr lang="en-US" dirty="0"/>
              <a:t>. However Simon thought of the beast, there rose before his inward sight the picture of a human at once heroic and sick.</a:t>
            </a:r>
            <a:endParaRPr lang="en-GB" dirty="0"/>
          </a:p>
          <a:p>
            <a:pPr marL="0" indent="0">
              <a:buNone/>
            </a:pPr>
            <a:r>
              <a:rPr lang="en-US" dirty="0"/>
              <a:t>	He sighed. Other people could stand up and speak to an assembly, apparently, without that dreadful feeling of the pressure of personality; could say what they would as though they were speaking to only one person. He stepped aside and looked back. Ralph was coming along, holding his spear over his shoulder. Diffidently, Simon allowed his pace to slacken until he was walking side by side with Ralph and looking up at him through the coarse black hair that now fell to his </a:t>
            </a:r>
            <a:r>
              <a:rPr lang="en-US" dirty="0" smtClean="0"/>
              <a:t>eyes. </a:t>
            </a:r>
            <a:r>
              <a:rPr lang="en-US" dirty="0"/>
              <a:t>Ralph glanced sideways, smiled constrainedly as though he had forgotten that Simon had made a fool of himself, then looked away again at nothing. For a moment or two Simon was happy to be accepted and then he ceased to think about himself. When he bashed into a tree Ralph looked sideways impatiently and Robert sniggered. Simon reeled and a white spot on his forehead turned red and trickled. Ralph dismissed Simon and returned to his personal hell. </a:t>
            </a:r>
            <a:endParaRPr lang="en-GB" dirty="0"/>
          </a:p>
        </p:txBody>
      </p:sp>
    </p:spTree>
    <p:extLst>
      <p:ext uri="{BB962C8B-B14F-4D97-AF65-F5344CB8AC3E}">
        <p14:creationId xmlns:p14="http://schemas.microsoft.com/office/powerpoint/2010/main" val="173708580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34</TotalTime>
  <Words>242</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 Light</vt:lpstr>
      <vt:lpstr>Rockwell</vt:lpstr>
      <vt:lpstr>Wingdings</vt:lpstr>
      <vt:lpstr>Atlas</vt:lpstr>
      <vt:lpstr>Ch 6</vt:lpstr>
      <vt:lpstr>How does Golding use language to emphasise the decline in civilization? </vt:lpstr>
      <vt:lpstr>Discuss how Simon is developed as a character. Use this extract as well as other sections of the story to deepen your response. </vt:lpstr>
    </vt:vector>
  </TitlesOfParts>
  <Company>South Devon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6</dc:title>
  <dc:creator>Paul  Moss</dc:creator>
  <cp:lastModifiedBy>Paul  Moss</cp:lastModifiedBy>
  <cp:revision>3</cp:revision>
  <dcterms:created xsi:type="dcterms:W3CDTF">2018-04-11T09:12:57Z</dcterms:created>
  <dcterms:modified xsi:type="dcterms:W3CDTF">2018-04-11T09:47:01Z</dcterms:modified>
</cp:coreProperties>
</file>