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Lst>
  <p:sldSz cx="9144000" cy="5143500" type="screen16x9"/>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9628" autoAdjust="0"/>
  </p:normalViewPr>
  <p:slideViewPr>
    <p:cSldViewPr snapToGrid="0" snapToObjects="1">
      <p:cViewPr varScale="1">
        <p:scale>
          <a:sx n="84" d="100"/>
          <a:sy n="84" d="100"/>
        </p:scale>
        <p:origin x="84" y="270"/>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247255" y="-44532"/>
            <a:ext cx="9386888" cy="5192849"/>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grpSp>
      <p:grpSp>
        <p:nvGrpSpPr>
          <p:cNvPr id="9" name="Group 8"/>
          <p:cNvGrpSpPr/>
          <p:nvPr/>
        </p:nvGrpSpPr>
        <p:grpSpPr>
          <a:xfrm>
            <a:off x="1251971" y="889863"/>
            <a:ext cx="6636259" cy="3358450"/>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319428" y="1556629"/>
            <a:ext cx="6509936" cy="1311547"/>
          </a:xfrm>
        </p:spPr>
        <p:txBody>
          <a:bodyPr bIns="0" anchor="b">
            <a:normAutofit/>
          </a:bodyPr>
          <a:lstStyle>
            <a:lvl1pPr algn="ctr">
              <a:lnSpc>
                <a:spcPct val="80000"/>
              </a:lnSpc>
              <a:defRPr sz="5400" spc="-150">
                <a:solidFill>
                  <a:srgbClr val="FFFEFF"/>
                </a:solidFill>
              </a:defRPr>
            </a:lvl1pPr>
          </a:lstStyle>
          <a:p>
            <a:r>
              <a:rPr lang="en-AU" smtClean="0"/>
              <a:t>Click to edit Master title style</a:t>
            </a:r>
            <a:endParaRPr lang="en-US" dirty="0"/>
          </a:p>
        </p:txBody>
      </p:sp>
      <p:sp>
        <p:nvSpPr>
          <p:cNvPr id="3" name="Subtitle 2"/>
          <p:cNvSpPr>
            <a:spLocks noGrp="1"/>
          </p:cNvSpPr>
          <p:nvPr>
            <p:ph type="subTitle" idx="1"/>
          </p:nvPr>
        </p:nvSpPr>
        <p:spPr>
          <a:xfrm>
            <a:off x="1319428" y="2929701"/>
            <a:ext cx="6505070" cy="991940"/>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AU" smtClean="0"/>
              <a:t>Click to edit Master subtitle style</a:t>
            </a:r>
            <a:endParaRPr lang="en-US" dirty="0"/>
          </a:p>
        </p:txBody>
      </p:sp>
      <p:sp>
        <p:nvSpPr>
          <p:cNvPr id="4" name="Date Placeholder 3"/>
          <p:cNvSpPr>
            <a:spLocks noGrp="1"/>
          </p:cNvSpPr>
          <p:nvPr>
            <p:ph type="dt" sz="half" idx="10"/>
          </p:nvPr>
        </p:nvSpPr>
        <p:spPr>
          <a:xfrm>
            <a:off x="603504" y="240030"/>
            <a:ext cx="2743200" cy="240030"/>
          </a:xfrm>
        </p:spPr>
        <p:txBody>
          <a:bodyPr vert="horz" lIns="91440" tIns="45720" rIns="91440" bIns="45720" rtlCol="0" anchor="ctr"/>
          <a:lstStyle>
            <a:lvl1pPr>
              <a:defRPr lang="en-US"/>
            </a:lvl1pPr>
          </a:lstStyle>
          <a:p>
            <a:fld id="{74961257-5368-FA44-A426-065456290C23}" type="datetimeFigureOut">
              <a:rPr lang="en-US" smtClean="0"/>
              <a:t>4/20/2018</a:t>
            </a:fld>
            <a:endParaRPr lang="en-US"/>
          </a:p>
        </p:txBody>
      </p:sp>
      <p:sp>
        <p:nvSpPr>
          <p:cNvPr id="5" name="Footer Placeholder 4"/>
          <p:cNvSpPr>
            <a:spLocks noGrp="1"/>
          </p:cNvSpPr>
          <p:nvPr>
            <p:ph type="ftr" sz="quarter" idx="11"/>
          </p:nvPr>
        </p:nvSpPr>
        <p:spPr>
          <a:xfrm>
            <a:off x="603504" y="4670298"/>
            <a:ext cx="7941564" cy="24003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7852410" y="240030"/>
            <a:ext cx="685800" cy="240030"/>
          </a:xfrm>
        </p:spPr>
        <p:txBody>
          <a:bodyPr/>
          <a:lstStyle/>
          <a:p>
            <a:fld id="{2028BE9B-0F10-2C48-B499-C3F1F7DB5A6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313135" y="0"/>
            <a:ext cx="9438086" cy="5139929"/>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grpSp>
      <p:grpSp>
        <p:nvGrpSpPr>
          <p:cNvPr id="22" name="Group 21"/>
          <p:cNvGrpSpPr/>
          <p:nvPr/>
        </p:nvGrpSpPr>
        <p:grpSpPr>
          <a:xfrm>
            <a:off x="600109" y="1274692"/>
            <a:ext cx="2755857" cy="2602816"/>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666475" y="1762445"/>
            <a:ext cx="2625897" cy="1842331"/>
          </a:xfrm>
        </p:spPr>
        <p:txBody>
          <a:bodyPr/>
          <a:lstStyle>
            <a:lvl1pPr>
              <a:defRPr>
                <a:solidFill>
                  <a:srgbClr val="FFFEFF"/>
                </a:solidFill>
              </a:defRPr>
            </a:lvl1pPr>
          </a:lstStyle>
          <a:p>
            <a:r>
              <a:rPr lang="en-AU" smtClean="0"/>
              <a:t>Click to edit Master title style</a:t>
            </a:r>
            <a:endParaRPr lang="en-US" dirty="0"/>
          </a:p>
        </p:txBody>
      </p:sp>
      <p:sp>
        <p:nvSpPr>
          <p:cNvPr id="3" name="Vertical Text Placeholder 2"/>
          <p:cNvSpPr>
            <a:spLocks noGrp="1"/>
          </p:cNvSpPr>
          <p:nvPr>
            <p:ph type="body" orient="vert" idx="1"/>
          </p:nvPr>
        </p:nvSpPr>
        <p:spPr>
          <a:xfrm>
            <a:off x="3832488" y="596039"/>
            <a:ext cx="4706276" cy="3942818"/>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4" name="Date Placeholder 3"/>
          <p:cNvSpPr>
            <a:spLocks noGrp="1"/>
          </p:cNvSpPr>
          <p:nvPr>
            <p:ph type="dt" sz="half" idx="10"/>
          </p:nvPr>
        </p:nvSpPr>
        <p:spPr/>
        <p:txBody>
          <a:bodyPr/>
          <a:lstStyle/>
          <a:p>
            <a:fld id="{74961257-5368-FA44-A426-065456290C23}" type="datetimeFigureOut">
              <a:rPr lang="en-US" smtClean="0"/>
              <a:t>4/20/2018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28BE9B-0F10-2C48-B499-C3F1F7DB5A6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9438086" cy="5139929"/>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grpSp>
      <p:grpSp>
        <p:nvGrpSpPr>
          <p:cNvPr id="22" name="Group 21"/>
          <p:cNvGrpSpPr/>
          <p:nvPr/>
        </p:nvGrpSpPr>
        <p:grpSpPr>
          <a:xfrm>
            <a:off x="5789212" y="1274692"/>
            <a:ext cx="2755857" cy="2602816"/>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5855578" y="1762444"/>
            <a:ext cx="2625896" cy="1842332"/>
          </a:xfrm>
        </p:spPr>
        <p:txBody>
          <a:bodyPr vert="eaVert"/>
          <a:lstStyle>
            <a:lvl1pPr algn="l">
              <a:lnSpc>
                <a:spcPct val="80000"/>
              </a:lnSpc>
              <a:defRPr>
                <a:solidFill>
                  <a:srgbClr val="FFFEFF"/>
                </a:solidFill>
              </a:defRPr>
            </a:lvl1pPr>
          </a:lstStyle>
          <a:p>
            <a:r>
              <a:rPr lang="en-AU" smtClean="0"/>
              <a:t>Click to edit Master title style</a:t>
            </a:r>
            <a:endParaRPr lang="en-US" dirty="0"/>
          </a:p>
        </p:txBody>
      </p:sp>
      <p:sp>
        <p:nvSpPr>
          <p:cNvPr id="3" name="Vertical Text Placeholder 2"/>
          <p:cNvSpPr>
            <a:spLocks noGrp="1"/>
          </p:cNvSpPr>
          <p:nvPr>
            <p:ph type="body" orient="vert" idx="1"/>
          </p:nvPr>
        </p:nvSpPr>
        <p:spPr>
          <a:xfrm>
            <a:off x="602061" y="598834"/>
            <a:ext cx="4701467" cy="3942977"/>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4" name="Date Placeholder 3"/>
          <p:cNvSpPr>
            <a:spLocks noGrp="1"/>
          </p:cNvSpPr>
          <p:nvPr>
            <p:ph type="dt" sz="half" idx="10"/>
          </p:nvPr>
        </p:nvSpPr>
        <p:spPr>
          <a:xfrm>
            <a:off x="603504" y="240030"/>
            <a:ext cx="2743200" cy="240030"/>
          </a:xfrm>
        </p:spPr>
        <p:txBody>
          <a:bodyPr/>
          <a:lstStyle/>
          <a:p>
            <a:fld id="{74961257-5368-FA44-A426-065456290C23}" type="datetimeFigureOut">
              <a:rPr lang="en-US" smtClean="0"/>
              <a:t>4/20/2018</a:t>
            </a:fld>
            <a:endParaRPr lang="en-US"/>
          </a:p>
        </p:txBody>
      </p:sp>
      <p:sp>
        <p:nvSpPr>
          <p:cNvPr id="5" name="Footer Placeholder 4"/>
          <p:cNvSpPr>
            <a:spLocks noGrp="1"/>
          </p:cNvSpPr>
          <p:nvPr>
            <p:ph type="ftr" sz="quarter" idx="11"/>
          </p:nvPr>
        </p:nvSpPr>
        <p:spPr>
          <a:xfrm>
            <a:off x="603504" y="4670298"/>
            <a:ext cx="7941564" cy="240030"/>
          </a:xfrm>
        </p:spPr>
        <p:txBody>
          <a:bodyPr/>
          <a:lstStyle/>
          <a:p>
            <a:endParaRPr lang="en-US"/>
          </a:p>
        </p:txBody>
      </p:sp>
      <p:sp>
        <p:nvSpPr>
          <p:cNvPr id="6" name="Slide Number Placeholder 5"/>
          <p:cNvSpPr>
            <a:spLocks noGrp="1"/>
          </p:cNvSpPr>
          <p:nvPr>
            <p:ph type="sldNum" sz="quarter" idx="12"/>
          </p:nvPr>
        </p:nvSpPr>
        <p:spPr>
          <a:xfrm>
            <a:off x="7852410" y="240030"/>
            <a:ext cx="685800" cy="240030"/>
          </a:xfrm>
        </p:spPr>
        <p:txBody>
          <a:bodyPr/>
          <a:lstStyle/>
          <a:p>
            <a:fld id="{2028BE9B-0F10-2C48-B499-C3F1F7DB5A6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313135" y="0"/>
            <a:ext cx="9438086" cy="5139929"/>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grpSp>
      <p:grpSp>
        <p:nvGrpSpPr>
          <p:cNvPr id="27" name="Group 26"/>
          <p:cNvGrpSpPr/>
          <p:nvPr/>
        </p:nvGrpSpPr>
        <p:grpSpPr>
          <a:xfrm>
            <a:off x="600109" y="1274692"/>
            <a:ext cx="2755857" cy="2602816"/>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666474" y="1762444"/>
            <a:ext cx="2624234" cy="1842332"/>
          </a:xfrm>
        </p:spPr>
        <p:txBody>
          <a:bodyPr/>
          <a:lstStyle>
            <a:lvl1pPr>
              <a:defRPr>
                <a:solidFill>
                  <a:srgbClr val="FFFEFF"/>
                </a:solidFill>
              </a:defRPr>
            </a:lvl1pPr>
          </a:lstStyle>
          <a:p>
            <a:r>
              <a:rPr lang="en-AU" smtClean="0"/>
              <a:t>Click to edit Master title style</a:t>
            </a:r>
            <a:endParaRPr lang="en-US" dirty="0"/>
          </a:p>
        </p:txBody>
      </p:sp>
      <p:sp>
        <p:nvSpPr>
          <p:cNvPr id="3" name="Content Placeholder 2"/>
          <p:cNvSpPr>
            <a:spLocks noGrp="1"/>
          </p:cNvSpPr>
          <p:nvPr>
            <p:ph idx="1"/>
          </p:nvPr>
        </p:nvSpPr>
        <p:spPr>
          <a:xfrm>
            <a:off x="3838837" y="602389"/>
            <a:ext cx="4711405" cy="3936467"/>
          </a:xfrm>
        </p:spPr>
        <p:txBody>
          <a:bodyPr anchor="ct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4" name="Date Placeholder 3"/>
          <p:cNvSpPr>
            <a:spLocks noGrp="1"/>
          </p:cNvSpPr>
          <p:nvPr>
            <p:ph type="dt" sz="half" idx="10"/>
          </p:nvPr>
        </p:nvSpPr>
        <p:spPr/>
        <p:txBody>
          <a:bodyPr/>
          <a:lstStyle/>
          <a:p>
            <a:fld id="{74961257-5368-FA44-A426-065456290C23}" type="datetimeFigureOut">
              <a:rPr lang="en-US" smtClean="0"/>
              <a:t>4/20/2018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28BE9B-0F10-2C48-B499-C3F1F7DB5A6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247255" y="-44532"/>
            <a:ext cx="9386888" cy="5192849"/>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grpSp>
      <p:grpSp>
        <p:nvGrpSpPr>
          <p:cNvPr id="9" name="Group 8"/>
          <p:cNvGrpSpPr/>
          <p:nvPr/>
        </p:nvGrpSpPr>
        <p:grpSpPr>
          <a:xfrm>
            <a:off x="2444660" y="889863"/>
            <a:ext cx="4249609" cy="3358450"/>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2508162" y="1556047"/>
            <a:ext cx="4117668" cy="1267043"/>
          </a:xfrm>
        </p:spPr>
        <p:txBody>
          <a:bodyPr bIns="0" anchor="b">
            <a:normAutofit/>
          </a:bodyPr>
          <a:lstStyle>
            <a:lvl1pPr algn="ctr">
              <a:defRPr sz="4400">
                <a:solidFill>
                  <a:srgbClr val="FFFEFF"/>
                </a:solidFill>
              </a:defRPr>
            </a:lvl1pPr>
          </a:lstStyle>
          <a:p>
            <a:r>
              <a:rPr lang="en-AU" smtClean="0"/>
              <a:t>Click to edit Master title style</a:t>
            </a:r>
            <a:endParaRPr lang="en-US" dirty="0"/>
          </a:p>
        </p:txBody>
      </p:sp>
      <p:sp>
        <p:nvSpPr>
          <p:cNvPr id="3" name="Text Placeholder 2"/>
          <p:cNvSpPr>
            <a:spLocks noGrp="1"/>
          </p:cNvSpPr>
          <p:nvPr>
            <p:ph type="body" idx="1"/>
          </p:nvPr>
        </p:nvSpPr>
        <p:spPr>
          <a:xfrm>
            <a:off x="2508163" y="2885138"/>
            <a:ext cx="4117667" cy="1037828"/>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a:xfrm>
            <a:off x="603504" y="240030"/>
            <a:ext cx="2743200" cy="240030"/>
          </a:xfrm>
        </p:spPr>
        <p:txBody>
          <a:bodyPr/>
          <a:lstStyle/>
          <a:p>
            <a:fld id="{74961257-5368-FA44-A426-065456290C23}" type="datetimeFigureOut">
              <a:rPr lang="en-US" smtClean="0"/>
              <a:t>4/20/2018</a:t>
            </a:fld>
            <a:endParaRPr lang="en-US"/>
          </a:p>
        </p:txBody>
      </p:sp>
      <p:sp>
        <p:nvSpPr>
          <p:cNvPr id="5" name="Footer Placeholder 4"/>
          <p:cNvSpPr>
            <a:spLocks noGrp="1"/>
          </p:cNvSpPr>
          <p:nvPr>
            <p:ph type="ftr" sz="quarter" idx="11"/>
          </p:nvPr>
        </p:nvSpPr>
        <p:spPr>
          <a:xfrm>
            <a:off x="603504" y="4670298"/>
            <a:ext cx="7941564" cy="24003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7852410" y="240030"/>
            <a:ext cx="685800" cy="240030"/>
          </a:xfrm>
        </p:spPr>
        <p:txBody>
          <a:bodyPr/>
          <a:lstStyle/>
          <a:p>
            <a:fld id="{2028BE9B-0F10-2C48-B499-C3F1F7DB5A6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313135" y="0"/>
            <a:ext cx="9438086" cy="5139929"/>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grpSp>
      <p:grpSp>
        <p:nvGrpSpPr>
          <p:cNvPr id="59" name="Group 58"/>
          <p:cNvGrpSpPr/>
          <p:nvPr/>
        </p:nvGrpSpPr>
        <p:grpSpPr>
          <a:xfrm>
            <a:off x="600109" y="1274692"/>
            <a:ext cx="2755857" cy="2602816"/>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666751" y="1754753"/>
            <a:ext cx="2625621" cy="1852549"/>
          </a:xfrm>
        </p:spPr>
        <p:txBody>
          <a:bodyPr lIns="91440" tIns="91440" rIns="91440" bIns="91440"/>
          <a:lstStyle>
            <a:lvl1pPr>
              <a:defRPr>
                <a:solidFill>
                  <a:srgbClr val="FFFEFF"/>
                </a:solidFill>
              </a:defRPr>
            </a:lvl1pPr>
          </a:lstStyle>
          <a:p>
            <a:r>
              <a:rPr lang="en-AU" smtClean="0"/>
              <a:t>Click to edit Master title style</a:t>
            </a:r>
            <a:endParaRPr lang="en-US" dirty="0"/>
          </a:p>
        </p:txBody>
      </p:sp>
      <p:sp>
        <p:nvSpPr>
          <p:cNvPr id="3" name="Content Placeholder 2"/>
          <p:cNvSpPr>
            <a:spLocks noGrp="1"/>
          </p:cNvSpPr>
          <p:nvPr>
            <p:ph sz="half" idx="1"/>
          </p:nvPr>
        </p:nvSpPr>
        <p:spPr>
          <a:xfrm>
            <a:off x="3840660" y="602392"/>
            <a:ext cx="4702193" cy="1786988"/>
          </a:xfrm>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4" name="Content Placeholder 3"/>
          <p:cNvSpPr>
            <a:spLocks noGrp="1"/>
          </p:cNvSpPr>
          <p:nvPr>
            <p:ph sz="half" idx="2"/>
          </p:nvPr>
        </p:nvSpPr>
        <p:spPr>
          <a:xfrm>
            <a:off x="3838836" y="2754121"/>
            <a:ext cx="4704017" cy="1787690"/>
          </a:xfrm>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5" name="Date Placeholder 4"/>
          <p:cNvSpPr>
            <a:spLocks noGrp="1"/>
          </p:cNvSpPr>
          <p:nvPr>
            <p:ph type="dt" sz="half" idx="10"/>
          </p:nvPr>
        </p:nvSpPr>
        <p:spPr>
          <a:xfrm>
            <a:off x="603504" y="240030"/>
            <a:ext cx="2743200" cy="240030"/>
          </a:xfrm>
        </p:spPr>
        <p:txBody>
          <a:bodyPr/>
          <a:lstStyle/>
          <a:p>
            <a:fld id="{74961257-5368-FA44-A426-065456290C23}" type="datetimeFigureOut">
              <a:rPr lang="en-US" smtClean="0"/>
              <a:t>4/20/2018</a:t>
            </a:fld>
            <a:endParaRPr lang="en-US"/>
          </a:p>
        </p:txBody>
      </p:sp>
      <p:sp>
        <p:nvSpPr>
          <p:cNvPr id="6" name="Footer Placeholder 5"/>
          <p:cNvSpPr>
            <a:spLocks noGrp="1"/>
          </p:cNvSpPr>
          <p:nvPr>
            <p:ph type="ftr" sz="quarter" idx="11"/>
          </p:nvPr>
        </p:nvSpPr>
        <p:spPr>
          <a:xfrm>
            <a:off x="603504" y="4670298"/>
            <a:ext cx="7941564" cy="240030"/>
          </a:xfrm>
        </p:spPr>
        <p:txBody>
          <a:bodyPr/>
          <a:lstStyle/>
          <a:p>
            <a:endParaRPr lang="en-US"/>
          </a:p>
        </p:txBody>
      </p:sp>
      <p:sp>
        <p:nvSpPr>
          <p:cNvPr id="7" name="Slide Number Placeholder 6"/>
          <p:cNvSpPr>
            <a:spLocks noGrp="1"/>
          </p:cNvSpPr>
          <p:nvPr>
            <p:ph type="sldNum" sz="quarter" idx="12"/>
          </p:nvPr>
        </p:nvSpPr>
        <p:spPr>
          <a:xfrm>
            <a:off x="7852410" y="240030"/>
            <a:ext cx="685800" cy="240030"/>
          </a:xfrm>
        </p:spPr>
        <p:txBody>
          <a:bodyPr/>
          <a:lstStyle/>
          <a:p>
            <a:fld id="{2028BE9B-0F10-2C48-B499-C3F1F7DB5A6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313135" y="0"/>
            <a:ext cx="9438086" cy="5139929"/>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grpSp>
      <p:grpSp>
        <p:nvGrpSpPr>
          <p:cNvPr id="61" name="Group 60"/>
          <p:cNvGrpSpPr/>
          <p:nvPr/>
        </p:nvGrpSpPr>
        <p:grpSpPr>
          <a:xfrm>
            <a:off x="600109" y="1274692"/>
            <a:ext cx="2755857" cy="2602816"/>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666752" y="1772937"/>
            <a:ext cx="2625621" cy="1845373"/>
          </a:xfrm>
        </p:spPr>
        <p:txBody>
          <a:bodyPr lIns="91440" tIns="91440" rIns="91440" bIns="91440"/>
          <a:lstStyle>
            <a:lvl1pPr>
              <a:defRPr>
                <a:solidFill>
                  <a:srgbClr val="FFFEFF"/>
                </a:solidFill>
              </a:defRPr>
            </a:lvl1pPr>
          </a:lstStyle>
          <a:p>
            <a:r>
              <a:rPr lang="en-AU" smtClean="0"/>
              <a:t>Click to edit Master title style</a:t>
            </a:r>
            <a:endParaRPr lang="en-US" dirty="0"/>
          </a:p>
        </p:txBody>
      </p:sp>
      <p:sp>
        <p:nvSpPr>
          <p:cNvPr id="3" name="Text Placeholder 2"/>
          <p:cNvSpPr>
            <a:spLocks noGrp="1"/>
          </p:cNvSpPr>
          <p:nvPr>
            <p:ph type="body" idx="1"/>
          </p:nvPr>
        </p:nvSpPr>
        <p:spPr>
          <a:xfrm>
            <a:off x="3843853" y="602389"/>
            <a:ext cx="4698816" cy="51435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3843980" y="1116740"/>
            <a:ext cx="4698263" cy="1272640"/>
          </a:xfrm>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5" name="Text Placeholder 4"/>
          <p:cNvSpPr>
            <a:spLocks noGrp="1"/>
          </p:cNvSpPr>
          <p:nvPr>
            <p:ph type="body" sz="quarter" idx="3"/>
          </p:nvPr>
        </p:nvSpPr>
        <p:spPr>
          <a:xfrm>
            <a:off x="3838989" y="2749415"/>
            <a:ext cx="4698311" cy="51435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3838836" y="3263765"/>
            <a:ext cx="4699191" cy="1278045"/>
          </a:xfrm>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7" name="Date Placeholder 6"/>
          <p:cNvSpPr>
            <a:spLocks noGrp="1"/>
          </p:cNvSpPr>
          <p:nvPr>
            <p:ph type="dt" sz="half" idx="10"/>
          </p:nvPr>
        </p:nvSpPr>
        <p:spPr>
          <a:xfrm>
            <a:off x="603504" y="240030"/>
            <a:ext cx="2743200" cy="240030"/>
          </a:xfrm>
        </p:spPr>
        <p:txBody>
          <a:bodyPr/>
          <a:lstStyle/>
          <a:p>
            <a:fld id="{74961257-5368-FA44-A426-065456290C23}" type="datetimeFigureOut">
              <a:rPr lang="en-US" smtClean="0"/>
              <a:t>4/20/2018</a:t>
            </a:fld>
            <a:endParaRPr lang="en-US"/>
          </a:p>
        </p:txBody>
      </p:sp>
      <p:sp>
        <p:nvSpPr>
          <p:cNvPr id="8" name="Footer Placeholder 7"/>
          <p:cNvSpPr>
            <a:spLocks noGrp="1"/>
          </p:cNvSpPr>
          <p:nvPr>
            <p:ph type="ftr" sz="quarter" idx="11"/>
          </p:nvPr>
        </p:nvSpPr>
        <p:spPr>
          <a:xfrm>
            <a:off x="603504" y="4670298"/>
            <a:ext cx="7941564" cy="240030"/>
          </a:xfrm>
        </p:spPr>
        <p:txBody>
          <a:bodyPr/>
          <a:lstStyle/>
          <a:p>
            <a:endParaRPr lang="en-US"/>
          </a:p>
        </p:txBody>
      </p:sp>
      <p:sp>
        <p:nvSpPr>
          <p:cNvPr id="9" name="Slide Number Placeholder 8"/>
          <p:cNvSpPr>
            <a:spLocks noGrp="1"/>
          </p:cNvSpPr>
          <p:nvPr>
            <p:ph type="sldNum" sz="quarter" idx="12"/>
          </p:nvPr>
        </p:nvSpPr>
        <p:spPr>
          <a:xfrm>
            <a:off x="7852410" y="240030"/>
            <a:ext cx="685800" cy="240030"/>
          </a:xfrm>
        </p:spPr>
        <p:txBody>
          <a:bodyPr/>
          <a:lstStyle/>
          <a:p>
            <a:fld id="{2028BE9B-0F10-2C48-B499-C3F1F7DB5A6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313135" y="0"/>
            <a:ext cx="9438086" cy="5139929"/>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grpSp>
      <p:grpSp>
        <p:nvGrpSpPr>
          <p:cNvPr id="24" name="Group 23"/>
          <p:cNvGrpSpPr/>
          <p:nvPr/>
        </p:nvGrpSpPr>
        <p:grpSpPr>
          <a:xfrm>
            <a:off x="600109" y="1274692"/>
            <a:ext cx="2755857" cy="2602816"/>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666475" y="1762444"/>
            <a:ext cx="2625897" cy="1842332"/>
          </a:xfrm>
        </p:spPr>
        <p:txBody>
          <a:bodyPr/>
          <a:lstStyle>
            <a:lvl1pPr>
              <a:defRPr>
                <a:solidFill>
                  <a:srgbClr val="FFFEFF"/>
                </a:solidFill>
              </a:defRPr>
            </a:lvl1pPr>
          </a:lstStyle>
          <a:p>
            <a:r>
              <a:rPr lang="en-AU" smtClean="0"/>
              <a:t>Click to edit Master title style</a:t>
            </a:r>
            <a:endParaRPr lang="en-US" dirty="0"/>
          </a:p>
        </p:txBody>
      </p:sp>
      <p:sp>
        <p:nvSpPr>
          <p:cNvPr id="3" name="Date Placeholder 2"/>
          <p:cNvSpPr>
            <a:spLocks noGrp="1"/>
          </p:cNvSpPr>
          <p:nvPr>
            <p:ph type="dt" sz="half" idx="10"/>
          </p:nvPr>
        </p:nvSpPr>
        <p:spPr/>
        <p:txBody>
          <a:bodyPr/>
          <a:lstStyle/>
          <a:p>
            <a:fld id="{74961257-5368-FA44-A426-065456290C23}" type="datetimeFigureOut">
              <a:rPr lang="en-US" smtClean="0"/>
              <a:t>4/20/2018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28BE9B-0F10-2C48-B499-C3F1F7DB5A6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03504" y="240030"/>
            <a:ext cx="2743200" cy="240030"/>
          </a:xfrm>
        </p:spPr>
        <p:txBody>
          <a:bodyPr/>
          <a:lstStyle/>
          <a:p>
            <a:fld id="{74961257-5368-FA44-A426-065456290C23}" type="datetimeFigureOut">
              <a:rPr lang="en-US" smtClean="0"/>
              <a:t>4/20/2018</a:t>
            </a:fld>
            <a:endParaRPr lang="en-US"/>
          </a:p>
        </p:txBody>
      </p:sp>
      <p:sp>
        <p:nvSpPr>
          <p:cNvPr id="3" name="Footer Placeholder 2"/>
          <p:cNvSpPr>
            <a:spLocks noGrp="1"/>
          </p:cNvSpPr>
          <p:nvPr>
            <p:ph type="ftr" sz="quarter" idx="11"/>
          </p:nvPr>
        </p:nvSpPr>
        <p:spPr>
          <a:xfrm>
            <a:off x="603504" y="4670298"/>
            <a:ext cx="7941564" cy="240030"/>
          </a:xfrm>
        </p:spPr>
        <p:txBody>
          <a:bodyPr/>
          <a:lstStyle/>
          <a:p>
            <a:endParaRPr lang="en-US"/>
          </a:p>
        </p:txBody>
      </p:sp>
      <p:sp>
        <p:nvSpPr>
          <p:cNvPr id="4" name="Slide Number Placeholder 3"/>
          <p:cNvSpPr>
            <a:spLocks noGrp="1"/>
          </p:cNvSpPr>
          <p:nvPr>
            <p:ph type="sldNum" sz="quarter" idx="12"/>
          </p:nvPr>
        </p:nvSpPr>
        <p:spPr>
          <a:xfrm>
            <a:off x="7852410" y="240030"/>
            <a:ext cx="685800" cy="240030"/>
          </a:xfrm>
        </p:spPr>
        <p:txBody>
          <a:bodyPr/>
          <a:lstStyle/>
          <a:p>
            <a:fld id="{2028BE9B-0F10-2C48-B499-C3F1F7DB5A6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313135" y="0"/>
            <a:ext cx="9438086" cy="5139929"/>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grpSp>
      <p:grpSp>
        <p:nvGrpSpPr>
          <p:cNvPr id="21" name="Group 20"/>
          <p:cNvGrpSpPr/>
          <p:nvPr/>
        </p:nvGrpSpPr>
        <p:grpSpPr>
          <a:xfrm>
            <a:off x="600109" y="1274692"/>
            <a:ext cx="2755857" cy="2602816"/>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666474" y="1764019"/>
            <a:ext cx="2625898" cy="917474"/>
          </a:xfrm>
        </p:spPr>
        <p:txBody>
          <a:bodyPr bIns="0" anchor="b">
            <a:noAutofit/>
          </a:bodyPr>
          <a:lstStyle>
            <a:lvl1pPr algn="ctr">
              <a:defRPr sz="3200">
                <a:solidFill>
                  <a:srgbClr val="FFFEFF"/>
                </a:solidFill>
              </a:defRPr>
            </a:lvl1pPr>
          </a:lstStyle>
          <a:p>
            <a:r>
              <a:rPr lang="en-AU" smtClean="0"/>
              <a:t>Click to edit Master title style</a:t>
            </a:r>
            <a:endParaRPr lang="en-US" dirty="0"/>
          </a:p>
        </p:txBody>
      </p:sp>
      <p:sp>
        <p:nvSpPr>
          <p:cNvPr id="3" name="Content Placeholder 2"/>
          <p:cNvSpPr>
            <a:spLocks noGrp="1"/>
          </p:cNvSpPr>
          <p:nvPr>
            <p:ph idx="1"/>
          </p:nvPr>
        </p:nvSpPr>
        <p:spPr>
          <a:xfrm>
            <a:off x="3832488" y="602107"/>
            <a:ext cx="4706276" cy="3937455"/>
          </a:xfrm>
        </p:spPr>
        <p:txBody>
          <a:bodyPr anchor="ct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4" name="Text Placeholder 3"/>
          <p:cNvSpPr>
            <a:spLocks noGrp="1"/>
          </p:cNvSpPr>
          <p:nvPr>
            <p:ph type="body" sz="half" idx="2"/>
          </p:nvPr>
        </p:nvSpPr>
        <p:spPr>
          <a:xfrm>
            <a:off x="666474" y="2685140"/>
            <a:ext cx="2625898" cy="915873"/>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74961257-5368-FA44-A426-065456290C23}" type="datetimeFigureOut">
              <a:rPr lang="en-US" smtClean="0"/>
              <a:t>4/20/2018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28BE9B-0F10-2C48-B499-C3F1F7DB5A6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247255" y="-44532"/>
            <a:ext cx="9386888" cy="5192849"/>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grpSp>
      <p:grpSp>
        <p:nvGrpSpPr>
          <p:cNvPr id="76" name="Group 75"/>
          <p:cNvGrpSpPr/>
          <p:nvPr/>
        </p:nvGrpSpPr>
        <p:grpSpPr>
          <a:xfrm>
            <a:off x="604003" y="1273749"/>
            <a:ext cx="4456155" cy="2602816"/>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5657632" y="0"/>
            <a:ext cx="3486368" cy="51435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lang="en-US" dirty="0"/>
          </a:p>
        </p:txBody>
      </p:sp>
      <p:sp>
        <p:nvSpPr>
          <p:cNvPr id="2" name="Title 1"/>
          <p:cNvSpPr>
            <a:spLocks noGrp="1"/>
          </p:cNvSpPr>
          <p:nvPr>
            <p:ph type="title"/>
          </p:nvPr>
        </p:nvSpPr>
        <p:spPr>
          <a:xfrm>
            <a:off x="664083" y="1770191"/>
            <a:ext cx="4332485" cy="883524"/>
          </a:xfrm>
        </p:spPr>
        <p:txBody>
          <a:bodyPr bIns="0" anchor="b">
            <a:normAutofit/>
          </a:bodyPr>
          <a:lstStyle>
            <a:lvl1pPr>
              <a:defRPr sz="3600">
                <a:solidFill>
                  <a:srgbClr val="FFFEFF"/>
                </a:solidFill>
              </a:defRPr>
            </a:lvl1pPr>
          </a:lstStyle>
          <a:p>
            <a:r>
              <a:rPr lang="en-AU" smtClean="0"/>
              <a:t>Click to edit Master title style</a:t>
            </a:r>
            <a:endParaRPr lang="en-US" dirty="0"/>
          </a:p>
        </p:txBody>
      </p:sp>
      <p:sp>
        <p:nvSpPr>
          <p:cNvPr id="4" name="Text Placeholder 3"/>
          <p:cNvSpPr>
            <a:spLocks noGrp="1"/>
          </p:cNvSpPr>
          <p:nvPr>
            <p:ph type="body" sz="half" idx="2"/>
          </p:nvPr>
        </p:nvSpPr>
        <p:spPr>
          <a:xfrm>
            <a:off x="664083" y="2658759"/>
            <a:ext cx="4332485" cy="955649"/>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AU" smtClean="0"/>
              <a:t>Click to edit Master text styles</a:t>
            </a:r>
          </a:p>
        </p:txBody>
      </p:sp>
      <p:sp>
        <p:nvSpPr>
          <p:cNvPr id="5" name="Date Placeholder 4"/>
          <p:cNvSpPr>
            <a:spLocks noGrp="1"/>
          </p:cNvSpPr>
          <p:nvPr>
            <p:ph type="dt" sz="half" idx="10"/>
          </p:nvPr>
        </p:nvSpPr>
        <p:spPr>
          <a:xfrm>
            <a:off x="603504" y="240030"/>
            <a:ext cx="2743200" cy="240030"/>
          </a:xfrm>
        </p:spPr>
        <p:txBody>
          <a:bodyPr/>
          <a:lstStyle/>
          <a:p>
            <a:fld id="{74961257-5368-FA44-A426-065456290C23}" type="datetimeFigureOut">
              <a:rPr lang="en-US" smtClean="0"/>
              <a:t>4/20/2018</a:t>
            </a:fld>
            <a:endParaRPr lang="en-US"/>
          </a:p>
        </p:txBody>
      </p:sp>
      <p:sp>
        <p:nvSpPr>
          <p:cNvPr id="6" name="Footer Placeholder 5"/>
          <p:cNvSpPr>
            <a:spLocks noGrp="1"/>
          </p:cNvSpPr>
          <p:nvPr>
            <p:ph type="ftr" sz="quarter" idx="11"/>
          </p:nvPr>
        </p:nvSpPr>
        <p:spPr>
          <a:xfrm>
            <a:off x="603505" y="4670298"/>
            <a:ext cx="4456652" cy="240030"/>
          </a:xfrm>
        </p:spPr>
        <p:txBody>
          <a:bodyPr/>
          <a:lstStyle/>
          <a:p>
            <a:endParaRPr lang="en-US"/>
          </a:p>
        </p:txBody>
      </p:sp>
      <p:sp>
        <p:nvSpPr>
          <p:cNvPr id="7" name="Slide Number Placeholder 6"/>
          <p:cNvSpPr>
            <a:spLocks noGrp="1"/>
          </p:cNvSpPr>
          <p:nvPr>
            <p:ph type="sldNum" sz="quarter" idx="12"/>
          </p:nvPr>
        </p:nvSpPr>
        <p:spPr>
          <a:xfrm>
            <a:off x="4371283" y="240030"/>
            <a:ext cx="685800" cy="240030"/>
          </a:xfrm>
        </p:spPr>
        <p:txBody>
          <a:bodyPr/>
          <a:lstStyle/>
          <a:p>
            <a:fld id="{2028BE9B-0F10-2C48-B499-C3F1F7DB5A6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8371" y="1768794"/>
            <a:ext cx="2624000" cy="1842364"/>
          </a:xfrm>
          <a:prstGeom prst="rect">
            <a:avLst/>
          </a:prstGeom>
        </p:spPr>
        <p:txBody>
          <a:bodyPr vert="horz" lIns="228600" tIns="228600" rIns="228600" bIns="228600" rtlCol="0" anchor="ctr">
            <a:normAutofit/>
          </a:bodyPr>
          <a:lstStyle/>
          <a:p>
            <a:r>
              <a:rPr lang="en-AU" smtClean="0"/>
              <a:t>Click to edit Master title style</a:t>
            </a:r>
            <a:endParaRPr lang="en-US" dirty="0"/>
          </a:p>
        </p:txBody>
      </p:sp>
      <p:sp>
        <p:nvSpPr>
          <p:cNvPr id="3" name="Text Placeholder 2"/>
          <p:cNvSpPr>
            <a:spLocks noGrp="1"/>
          </p:cNvSpPr>
          <p:nvPr>
            <p:ph type="body" idx="1"/>
          </p:nvPr>
        </p:nvSpPr>
        <p:spPr>
          <a:xfrm>
            <a:off x="4076238" y="596039"/>
            <a:ext cx="4462527" cy="394281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603504" y="240030"/>
            <a:ext cx="2743200" cy="240030"/>
          </a:xfrm>
          <a:prstGeom prst="rect">
            <a:avLst/>
          </a:prstGeom>
        </p:spPr>
        <p:txBody>
          <a:bodyPr vert="horz" lIns="91440" tIns="45720" rIns="91440" bIns="45720" rtlCol="0" anchor="ctr"/>
          <a:lstStyle>
            <a:lvl1pPr algn="l">
              <a:defRPr sz="1000">
                <a:solidFill>
                  <a:schemeClr val="tx1">
                    <a:tint val="75000"/>
                  </a:schemeClr>
                </a:solidFill>
              </a:defRPr>
            </a:lvl1pPr>
          </a:lstStyle>
          <a:p>
            <a:fld id="{74961257-5368-FA44-A426-065456290C23}" type="datetimeFigureOut">
              <a:rPr lang="en-US" smtClean="0"/>
              <a:t>4/20/2018</a:t>
            </a:fld>
            <a:endParaRPr lang="en-US"/>
          </a:p>
        </p:txBody>
      </p:sp>
      <p:sp>
        <p:nvSpPr>
          <p:cNvPr id="5" name="Footer Placeholder 4"/>
          <p:cNvSpPr>
            <a:spLocks noGrp="1"/>
          </p:cNvSpPr>
          <p:nvPr>
            <p:ph type="ftr" sz="quarter" idx="3"/>
          </p:nvPr>
        </p:nvSpPr>
        <p:spPr>
          <a:xfrm>
            <a:off x="603504" y="4670298"/>
            <a:ext cx="7941564" cy="24003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852410" y="240030"/>
            <a:ext cx="685800" cy="240030"/>
          </a:xfrm>
          <a:prstGeom prst="rect">
            <a:avLst/>
          </a:prstGeom>
        </p:spPr>
        <p:txBody>
          <a:bodyPr vert="horz" lIns="91440" tIns="45720" rIns="91440" bIns="45720" rtlCol="0" anchor="ctr"/>
          <a:lstStyle>
            <a:lvl1pPr algn="r">
              <a:defRPr sz="1000">
                <a:solidFill>
                  <a:schemeClr val="tx1">
                    <a:tint val="75000"/>
                  </a:schemeClr>
                </a:solidFill>
              </a:defRPr>
            </a:lvl1pPr>
          </a:lstStyle>
          <a:p>
            <a:fld id="{2028BE9B-0F10-2C48-B499-C3F1F7DB5A6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10</a:t>
            </a:r>
            <a:endParaRPr lang="en-US" dirty="0"/>
          </a:p>
        </p:txBody>
      </p:sp>
      <p:sp>
        <p:nvSpPr>
          <p:cNvPr id="3" name="Subtitle 2"/>
          <p:cNvSpPr>
            <a:spLocks noGrp="1"/>
          </p:cNvSpPr>
          <p:nvPr>
            <p:ph type="subTitle" idx="1"/>
          </p:nvPr>
        </p:nvSpPr>
        <p:spPr/>
        <p:txBody>
          <a:bodyPr/>
          <a:lstStyle/>
          <a:p>
            <a:r>
              <a:rPr lang="en-US" dirty="0" smtClean="0"/>
              <a:t>The shell and the glasses</a:t>
            </a:r>
            <a:endParaRPr lang="en-US" dirty="0"/>
          </a:p>
        </p:txBody>
      </p:sp>
    </p:spTree>
    <p:extLst>
      <p:ext uri="{BB962C8B-B14F-4D97-AF65-F5344CB8AC3E}">
        <p14:creationId xmlns:p14="http://schemas.microsoft.com/office/powerpoint/2010/main" val="19526797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8234" y="1756207"/>
            <a:ext cx="2624234" cy="1842332"/>
          </a:xfrm>
        </p:spPr>
        <p:txBody>
          <a:bodyPr>
            <a:noAutofit/>
          </a:bodyPr>
          <a:lstStyle/>
          <a:p>
            <a:r>
              <a:rPr lang="en-US" sz="1800" dirty="0" smtClean="0"/>
              <a:t>Using this extract as well as another section of the prose, discuss the character of Roger </a:t>
            </a:r>
            <a:endParaRPr lang="en-US" sz="1800" dirty="0"/>
          </a:p>
        </p:txBody>
      </p:sp>
      <p:sp>
        <p:nvSpPr>
          <p:cNvPr id="3" name="Content Placeholder 2"/>
          <p:cNvSpPr>
            <a:spLocks noGrp="1"/>
          </p:cNvSpPr>
          <p:nvPr>
            <p:ph idx="1"/>
          </p:nvPr>
        </p:nvSpPr>
        <p:spPr>
          <a:xfrm>
            <a:off x="3497421" y="364558"/>
            <a:ext cx="5461940" cy="4677067"/>
          </a:xfrm>
        </p:spPr>
        <p:txBody>
          <a:bodyPr>
            <a:noAutofit/>
          </a:bodyPr>
          <a:lstStyle/>
          <a:p>
            <a:pPr marL="0" indent="0">
              <a:buNone/>
            </a:pPr>
            <a:r>
              <a:rPr lang="en-US" sz="1000" dirty="0">
                <a:latin typeface="+mj-lt"/>
              </a:rPr>
              <a:t>Roger peered up.</a:t>
            </a:r>
            <a:br>
              <a:rPr lang="en-US" sz="1000" dirty="0">
                <a:latin typeface="+mj-lt"/>
              </a:rPr>
            </a:br>
            <a:r>
              <a:rPr lang="en-US" sz="1000" dirty="0">
                <a:latin typeface="+mj-lt"/>
              </a:rPr>
              <a:t>"You couldn't stop me coming if I wanted."</a:t>
            </a:r>
            <a:br>
              <a:rPr lang="en-US" sz="1000" dirty="0">
                <a:latin typeface="+mj-lt"/>
              </a:rPr>
            </a:br>
            <a:r>
              <a:rPr lang="en-US" sz="1000" dirty="0">
                <a:latin typeface="+mj-lt"/>
              </a:rPr>
              <a:t>"Couldn't I? Climb up and see."</a:t>
            </a:r>
            <a:br>
              <a:rPr lang="en-US" sz="1000" dirty="0">
                <a:latin typeface="+mj-lt"/>
              </a:rPr>
            </a:br>
            <a:r>
              <a:rPr lang="en-US" sz="1000" dirty="0">
                <a:latin typeface="+mj-lt"/>
              </a:rPr>
              <a:t>Roger clambered up the ladder-like cliff.</a:t>
            </a:r>
            <a:br>
              <a:rPr lang="en-US" sz="1000" dirty="0">
                <a:latin typeface="+mj-lt"/>
              </a:rPr>
            </a:br>
            <a:r>
              <a:rPr lang="en-US" sz="1000" dirty="0">
                <a:latin typeface="+mj-lt"/>
              </a:rPr>
              <a:t>"Look at this."</a:t>
            </a:r>
            <a:br>
              <a:rPr lang="en-US" sz="1000" dirty="0">
                <a:latin typeface="+mj-lt"/>
              </a:rPr>
            </a:br>
            <a:r>
              <a:rPr lang="en-US" sz="1000" dirty="0">
                <a:latin typeface="+mj-lt"/>
              </a:rPr>
              <a:t>A log had been jammed under the topmost rock and another lever under that. Robert </a:t>
            </a:r>
            <a:r>
              <a:rPr lang="en-US" sz="1000" dirty="0" smtClean="0">
                <a:latin typeface="+mj-lt"/>
              </a:rPr>
              <a:t>leaned </a:t>
            </a:r>
            <a:r>
              <a:rPr lang="en-US" sz="1000" dirty="0">
                <a:latin typeface="+mj-lt"/>
              </a:rPr>
              <a:t>lightly on the lever and the rock groaned. A full effort would send the rock thundering down to the neck of land. Roger admired. </a:t>
            </a:r>
          </a:p>
          <a:p>
            <a:pPr marL="0" indent="0">
              <a:buNone/>
            </a:pPr>
            <a:r>
              <a:rPr lang="en-US" sz="1000" dirty="0">
                <a:latin typeface="+mj-lt"/>
              </a:rPr>
              <a:t>"He's a proper chief, isn't he?" Robert nodded.</a:t>
            </a:r>
            <a:br>
              <a:rPr lang="en-US" sz="1000" dirty="0">
                <a:latin typeface="+mj-lt"/>
              </a:rPr>
            </a:br>
            <a:r>
              <a:rPr lang="en-US" sz="1000" dirty="0">
                <a:latin typeface="+mj-lt"/>
              </a:rPr>
              <a:t>"He's going to take us hunting." </a:t>
            </a:r>
          </a:p>
          <a:p>
            <a:pPr marL="0" indent="0">
              <a:buNone/>
            </a:pPr>
            <a:r>
              <a:rPr lang="en-US" sz="1000" dirty="0">
                <a:latin typeface="+mj-lt"/>
              </a:rPr>
              <a:t>He jerked his head in the direction of the distant shelters where a thread of white smoke climbed up the sky. Roger, sitting on the very edge of the cliff, looked somberly back at the island as he worked with his fingers at a loose tooth. His gaze settled on the top of the distant mountain and Robert changed the unspoken subject. </a:t>
            </a:r>
          </a:p>
          <a:p>
            <a:pPr marL="0" indent="0">
              <a:buNone/>
            </a:pPr>
            <a:r>
              <a:rPr lang="en-US" sz="1000" dirty="0">
                <a:latin typeface="+mj-lt"/>
              </a:rPr>
              <a:t>"He's going to beat Wilfred."</a:t>
            </a:r>
            <a:br>
              <a:rPr lang="en-US" sz="1000" dirty="0">
                <a:latin typeface="+mj-lt"/>
              </a:rPr>
            </a:br>
            <a:r>
              <a:rPr lang="en-US" sz="1000" dirty="0">
                <a:latin typeface="+mj-lt"/>
              </a:rPr>
              <a:t>"What for?"</a:t>
            </a:r>
            <a:br>
              <a:rPr lang="en-US" sz="1000" dirty="0">
                <a:latin typeface="+mj-lt"/>
              </a:rPr>
            </a:br>
            <a:r>
              <a:rPr lang="en-US" sz="1000" dirty="0">
                <a:latin typeface="+mj-lt"/>
              </a:rPr>
              <a:t>Robert shook his head doubtfully</a:t>
            </a:r>
            <a:r>
              <a:rPr lang="en-US" sz="1000" dirty="0" smtClean="0">
                <a:latin typeface="+mj-lt"/>
              </a:rPr>
              <a:t>. "</a:t>
            </a:r>
            <a:r>
              <a:rPr lang="en-US" sz="1000" dirty="0">
                <a:latin typeface="+mj-lt"/>
              </a:rPr>
              <a:t>I don't know. He didn't say. He got angry and made us tie Wilfred up. He's been</a:t>
            </a:r>
            <a:r>
              <a:rPr lang="en-US" sz="1000" dirty="0" smtClean="0">
                <a:latin typeface="+mj-lt"/>
              </a:rPr>
              <a:t>"—he giggled </a:t>
            </a:r>
            <a:r>
              <a:rPr lang="en-US" sz="1000" dirty="0">
                <a:latin typeface="+mj-lt"/>
              </a:rPr>
              <a:t>excitedly--"he's been tied for hours, waiting--"</a:t>
            </a:r>
            <a:br>
              <a:rPr lang="en-US" sz="1000" dirty="0">
                <a:latin typeface="+mj-lt"/>
              </a:rPr>
            </a:br>
            <a:r>
              <a:rPr lang="en-US" sz="1000" dirty="0">
                <a:latin typeface="+mj-lt"/>
              </a:rPr>
              <a:t>"But didn't the chief say why?"</a:t>
            </a:r>
            <a:br>
              <a:rPr lang="en-US" sz="1000" dirty="0">
                <a:latin typeface="+mj-lt"/>
              </a:rPr>
            </a:br>
            <a:r>
              <a:rPr lang="en-US" sz="1000" dirty="0">
                <a:latin typeface="+mj-lt"/>
              </a:rPr>
              <a:t>"I never heard him."</a:t>
            </a:r>
            <a:br>
              <a:rPr lang="en-US" sz="1000" dirty="0">
                <a:latin typeface="+mj-lt"/>
              </a:rPr>
            </a:br>
            <a:r>
              <a:rPr lang="en-US" sz="1000" dirty="0">
                <a:latin typeface="+mj-lt"/>
              </a:rPr>
              <a:t>Sitting on the tremendous rock in the torrid sun, Roger received this news as an </a:t>
            </a:r>
            <a:r>
              <a:rPr lang="en-US" sz="1000" dirty="0" smtClean="0">
                <a:latin typeface="+mj-lt"/>
              </a:rPr>
              <a:t>illumination</a:t>
            </a:r>
            <a:r>
              <a:rPr lang="en-US" sz="1000" dirty="0">
                <a:latin typeface="+mj-lt"/>
              </a:rPr>
              <a:t>. He ceased to work at his tooth and sat still, assimilating the possibilities of irresponsible authority. Then, without another word, he climbed down the back of the rocks toward the cave and the rest of the tribe. </a:t>
            </a:r>
          </a:p>
          <a:p>
            <a:pPr marL="0" indent="0">
              <a:buNone/>
            </a:pPr>
            <a:endParaRPr lang="en-US" sz="1000" dirty="0">
              <a:latin typeface="+mj-lt"/>
            </a:endParaRPr>
          </a:p>
        </p:txBody>
      </p:sp>
    </p:spTree>
    <p:extLst>
      <p:ext uri="{BB962C8B-B14F-4D97-AF65-F5344CB8AC3E}">
        <p14:creationId xmlns:p14="http://schemas.microsoft.com/office/powerpoint/2010/main" val="17051857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4715" y="1762444"/>
            <a:ext cx="2624234" cy="1842332"/>
          </a:xfrm>
        </p:spPr>
        <p:txBody>
          <a:bodyPr>
            <a:noAutofit/>
          </a:bodyPr>
          <a:lstStyle/>
          <a:p>
            <a:r>
              <a:rPr lang="en-US" sz="1800" dirty="0" smtClean="0"/>
              <a:t>Using this section and one other from the prose,  discuss Jack’s tactics as a leader.</a:t>
            </a:r>
            <a:endParaRPr lang="en-US" sz="1800" dirty="0"/>
          </a:p>
        </p:txBody>
      </p:sp>
      <p:sp>
        <p:nvSpPr>
          <p:cNvPr id="3" name="Content Placeholder 2"/>
          <p:cNvSpPr>
            <a:spLocks noGrp="1"/>
          </p:cNvSpPr>
          <p:nvPr>
            <p:ph idx="1"/>
          </p:nvPr>
        </p:nvSpPr>
        <p:spPr>
          <a:xfrm>
            <a:off x="3527665" y="602389"/>
            <a:ext cx="5467880" cy="4266223"/>
          </a:xfrm>
        </p:spPr>
        <p:txBody>
          <a:bodyPr>
            <a:noAutofit/>
          </a:bodyPr>
          <a:lstStyle/>
          <a:p>
            <a:pPr marL="0" indent="0">
              <a:buNone/>
            </a:pPr>
            <a:r>
              <a:rPr lang="en-US" sz="900" b="1" dirty="0"/>
              <a:t>A savage raised his hand and the chief turned a bleak, painted face toward him. "Why should they try to sneak in, Chief?"</a:t>
            </a:r>
            <a:br>
              <a:rPr lang="en-US" sz="900" b="1" dirty="0"/>
            </a:br>
            <a:r>
              <a:rPr lang="en-US" sz="900" b="1" dirty="0"/>
              <a:t>The chief was vague but earnest.</a:t>
            </a:r>
            <a:br>
              <a:rPr lang="en-US" sz="900" b="1" dirty="0"/>
            </a:br>
            <a:r>
              <a:rPr lang="en-US" sz="900" b="1" dirty="0"/>
              <a:t>"They will. They'll try to spoil things we do. So the watchers at the gate must be </a:t>
            </a:r>
            <a:r>
              <a:rPr lang="en-US" sz="900" b="1" dirty="0" smtClean="0"/>
              <a:t>careful</a:t>
            </a:r>
            <a:r>
              <a:rPr lang="en-US" sz="900" b="1" dirty="0"/>
              <a:t>. And then--"</a:t>
            </a:r>
            <a:br>
              <a:rPr lang="en-US" sz="900" b="1" dirty="0"/>
            </a:br>
            <a:r>
              <a:rPr lang="en-US" sz="900" b="1" dirty="0"/>
              <a:t>The chief paused. They saw a triangle of startling pink dart out, pass along his lips and </a:t>
            </a:r>
            <a:r>
              <a:rPr lang="en-US" sz="900" b="1" dirty="0" smtClean="0"/>
              <a:t>vanish </a:t>
            </a:r>
            <a:r>
              <a:rPr lang="en-US" sz="900" b="1" dirty="0"/>
              <a:t>again.</a:t>
            </a:r>
            <a:br>
              <a:rPr lang="en-US" sz="900" b="1" dirty="0"/>
            </a:br>
            <a:r>
              <a:rPr lang="en-US" sz="900" b="1" dirty="0"/>
              <a:t>"--and then, the beast might try to come in. You remember how he crawled--"</a:t>
            </a:r>
            <a:br>
              <a:rPr lang="en-US" sz="900" b="1" dirty="0"/>
            </a:br>
            <a:r>
              <a:rPr lang="en-US" sz="900" b="1" dirty="0"/>
              <a:t>The semicircle shuddered and muttered in agreement.</a:t>
            </a:r>
            <a:br>
              <a:rPr lang="en-US" sz="900" b="1" dirty="0"/>
            </a:br>
            <a:r>
              <a:rPr lang="en-US" sz="900" b="1" dirty="0"/>
              <a:t>"He came--disguised. He may come again even though we gave him the head of our kill </a:t>
            </a:r>
            <a:r>
              <a:rPr lang="en-US" sz="900" b="1" dirty="0" smtClean="0"/>
              <a:t>to </a:t>
            </a:r>
            <a:r>
              <a:rPr lang="en-US" sz="900" b="1" dirty="0"/>
              <a:t>eat. So watch; and be careful."</a:t>
            </a:r>
            <a:br>
              <a:rPr lang="en-US" sz="900" b="1" dirty="0"/>
            </a:br>
            <a:r>
              <a:rPr lang="en-US" sz="900" b="1" dirty="0"/>
              <a:t>Stanley lifted his forearm off the rock and held up an interrogative finger. "Well?" </a:t>
            </a:r>
          </a:p>
          <a:p>
            <a:pPr marL="0" indent="0">
              <a:buNone/>
            </a:pPr>
            <a:r>
              <a:rPr lang="en-US" sz="900" b="1" dirty="0"/>
              <a:t>"But didn't we, didn't we--?"</a:t>
            </a:r>
            <a:br>
              <a:rPr lang="en-US" sz="900" b="1" dirty="0"/>
            </a:br>
            <a:r>
              <a:rPr lang="en-US" sz="900" b="1" dirty="0"/>
              <a:t>He squirmed and looked down.</a:t>
            </a:r>
            <a:br>
              <a:rPr lang="en-US" sz="900" b="1" dirty="0"/>
            </a:br>
            <a:r>
              <a:rPr lang="en-US" sz="900" b="1" dirty="0"/>
              <a:t>"No!"</a:t>
            </a:r>
            <a:br>
              <a:rPr lang="en-US" sz="900" b="1" dirty="0"/>
            </a:br>
            <a:r>
              <a:rPr lang="en-US" sz="900" b="1" dirty="0"/>
              <a:t>In the silence that followed, each savage flinched away from his individual memory. "No! How could we--kill--it?"</a:t>
            </a:r>
            <a:br>
              <a:rPr lang="en-US" sz="900" b="1" dirty="0"/>
            </a:br>
            <a:r>
              <a:rPr lang="en-US" sz="900" b="1" dirty="0"/>
              <a:t>Half-relieved, half-daunted by the implication of further terrors, the savages murmured </a:t>
            </a:r>
            <a:r>
              <a:rPr lang="en-US" sz="900" b="1" dirty="0" smtClean="0"/>
              <a:t>again</a:t>
            </a:r>
            <a:r>
              <a:rPr lang="en-US" sz="900" b="1" dirty="0"/>
              <a:t>.</a:t>
            </a:r>
            <a:br>
              <a:rPr lang="en-US" sz="900" b="1" dirty="0"/>
            </a:br>
            <a:r>
              <a:rPr lang="en-US" sz="900" b="1" dirty="0"/>
              <a:t>"So leave the mountain alone," said the chief, solemnly, "and give it the head if you go </a:t>
            </a:r>
            <a:r>
              <a:rPr lang="en-US" sz="900" b="1" dirty="0" smtClean="0"/>
              <a:t>hunting</a:t>
            </a:r>
            <a:r>
              <a:rPr lang="en-US" sz="900" b="1" dirty="0"/>
              <a:t>."</a:t>
            </a:r>
            <a:br>
              <a:rPr lang="en-US" sz="900" b="1" dirty="0"/>
            </a:br>
            <a:r>
              <a:rPr lang="en-US" sz="900" b="1" dirty="0"/>
              <a:t>Stanley flicked his finger again.</a:t>
            </a:r>
            <a:br>
              <a:rPr lang="en-US" sz="900" b="1" dirty="0"/>
            </a:br>
            <a:r>
              <a:rPr lang="en-US" sz="900" b="1" dirty="0"/>
              <a:t>"I expect the beast disguised itself."</a:t>
            </a:r>
            <a:br>
              <a:rPr lang="en-US" sz="900" b="1" dirty="0"/>
            </a:br>
            <a:r>
              <a:rPr lang="en-US" sz="900" b="1" dirty="0"/>
              <a:t>"Perhaps," said the chief. A theological speculation presented itself. "We'd better keep </a:t>
            </a:r>
            <a:r>
              <a:rPr lang="en-US" sz="900" b="1" dirty="0" smtClean="0"/>
              <a:t>on </a:t>
            </a:r>
            <a:r>
              <a:rPr lang="en-US" sz="900" b="1" dirty="0"/>
              <a:t>the right side of him, anyhow. You can't tell what he might do."</a:t>
            </a:r>
            <a:br>
              <a:rPr lang="en-US" sz="900" b="1" dirty="0"/>
            </a:br>
            <a:r>
              <a:rPr lang="en-US" sz="900" b="1" dirty="0"/>
              <a:t>The tribe considered this; and then were shaken, as if by a flow of wind. The chief saw </a:t>
            </a:r>
            <a:r>
              <a:rPr lang="en-US" sz="900" b="1" dirty="0" smtClean="0"/>
              <a:t>the </a:t>
            </a:r>
            <a:r>
              <a:rPr lang="en-US" sz="900" b="1" dirty="0"/>
              <a:t>effect of his words and stood abruptly.</a:t>
            </a:r>
            <a:br>
              <a:rPr lang="en-US" sz="900" b="1" dirty="0"/>
            </a:br>
            <a:r>
              <a:rPr lang="en-US" sz="900" b="1" dirty="0"/>
              <a:t>"But tomorrow we'll hunt and when we've got meat we'll have a feast--"</a:t>
            </a:r>
            <a:br>
              <a:rPr lang="en-US" sz="900" b="1" dirty="0"/>
            </a:br>
            <a:endParaRPr lang="en-US" sz="900" b="1" dirty="0"/>
          </a:p>
          <a:p>
            <a:pPr marL="0" indent="0">
              <a:buNone/>
            </a:pPr>
            <a:endParaRPr lang="en-US" sz="900" b="1" dirty="0"/>
          </a:p>
        </p:txBody>
      </p:sp>
    </p:spTree>
    <p:extLst>
      <p:ext uri="{BB962C8B-B14F-4D97-AF65-F5344CB8AC3E}">
        <p14:creationId xmlns:p14="http://schemas.microsoft.com/office/powerpoint/2010/main" val="814439016"/>
      </p:ext>
    </p:extLst>
  </p:cSld>
  <p:clrMapOvr>
    <a:masterClrMapping/>
  </p:clrMapOvr>
  <p:timing>
    <p:tnLst>
      <p:par>
        <p:cTn id="1" dur="indefinite" restart="never" nodeType="tmRoot"/>
      </p:par>
    </p:tnLst>
  </p:timing>
</p:sld>
</file>

<file path=ppt/theme/theme1.xml><?xml version="1.0" encoding="utf-8"?>
<a:theme xmlns:a="http://schemas.openxmlformats.org/drawingml/2006/main" name="practising analysi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docProps/app.xml><?xml version="1.0" encoding="utf-8"?>
<Properties xmlns="http://schemas.openxmlformats.org/officeDocument/2006/extended-properties" xmlns:vt="http://schemas.openxmlformats.org/officeDocument/2006/docPropsVTypes">
  <Template>practising analysis.thmx</Template>
  <TotalTime>96</TotalTime>
  <Words>73</Words>
  <Application>Microsoft Office PowerPoint</Application>
  <PresentationFormat>On-screen Show (16:9)</PresentationFormat>
  <Paragraphs>10</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Calibri Light</vt:lpstr>
      <vt:lpstr>Rockwell</vt:lpstr>
      <vt:lpstr>Wingdings</vt:lpstr>
      <vt:lpstr>practising analysis</vt:lpstr>
      <vt:lpstr>Chapter 10</vt:lpstr>
      <vt:lpstr>Using this extract as well as another section of the prose, discuss the character of Roger </vt:lpstr>
      <vt:lpstr>Using this section and one other from the prose,  discuss Jack’s tactics as a leader.</vt:lpstr>
    </vt:vector>
  </TitlesOfParts>
  <Company>mosstribe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10</dc:title>
  <dc:creator>paul moss</dc:creator>
  <cp:lastModifiedBy>Paul  Moss</cp:lastModifiedBy>
  <cp:revision>7</cp:revision>
  <cp:lastPrinted>2018-04-20T12:14:41Z</cp:lastPrinted>
  <dcterms:created xsi:type="dcterms:W3CDTF">2018-04-14T21:11:09Z</dcterms:created>
  <dcterms:modified xsi:type="dcterms:W3CDTF">2018-04-20T13:02:46Z</dcterms:modified>
</cp:coreProperties>
</file>