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3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8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822715-875E-A547-8486-90959CBB8EB2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CF32A67B-C99D-3A48-B7DC-4709CD445E99}">
      <dgm:prSet phldrT="[Text]"/>
      <dgm:spPr/>
      <dgm:t>
        <a:bodyPr/>
        <a:lstStyle/>
        <a:p>
          <a:r>
            <a:rPr lang="en-US" dirty="0" smtClean="0"/>
            <a:t>Least fear</a:t>
          </a:r>
          <a:endParaRPr lang="en-US" dirty="0"/>
        </a:p>
      </dgm:t>
    </dgm:pt>
    <dgm:pt modelId="{9B1C6C07-355A-3D4E-9098-67D0B0C705DD}" type="parTrans" cxnId="{1D80C8A8-C26F-AA4E-8C71-A11F06D8A247}">
      <dgm:prSet/>
      <dgm:spPr/>
      <dgm:t>
        <a:bodyPr/>
        <a:lstStyle/>
        <a:p>
          <a:endParaRPr lang="en-US"/>
        </a:p>
      </dgm:t>
    </dgm:pt>
    <dgm:pt modelId="{26F5AE13-13EB-364F-B3D7-2862D8D3BA5F}" type="sibTrans" cxnId="{1D80C8A8-C26F-AA4E-8C71-A11F06D8A247}">
      <dgm:prSet/>
      <dgm:spPr/>
      <dgm:t>
        <a:bodyPr/>
        <a:lstStyle/>
        <a:p>
          <a:endParaRPr lang="en-US"/>
        </a:p>
      </dgm:t>
    </dgm:pt>
    <dgm:pt modelId="{D4282C58-8BDD-194B-8DFD-840240CCC730}">
      <dgm:prSet phldrT="[Text]"/>
      <dgm:spPr/>
      <dgm:t>
        <a:bodyPr/>
        <a:lstStyle/>
        <a:p>
          <a:r>
            <a:rPr lang="en-US" dirty="0" smtClean="0"/>
            <a:t>Most fear</a:t>
          </a:r>
          <a:endParaRPr lang="en-US" dirty="0"/>
        </a:p>
      </dgm:t>
    </dgm:pt>
    <dgm:pt modelId="{3C4B4CC0-5D15-8743-B072-1099C28AAC1E}" type="parTrans" cxnId="{029A04F2-4FF2-CC47-B3A7-24DCDCDBB2A3}">
      <dgm:prSet/>
      <dgm:spPr/>
      <dgm:t>
        <a:bodyPr/>
        <a:lstStyle/>
        <a:p>
          <a:endParaRPr lang="en-US"/>
        </a:p>
      </dgm:t>
    </dgm:pt>
    <dgm:pt modelId="{A74063ED-BDB4-A748-988B-A4278BFC3C97}" type="sibTrans" cxnId="{029A04F2-4FF2-CC47-B3A7-24DCDCDBB2A3}">
      <dgm:prSet/>
      <dgm:spPr/>
      <dgm:t>
        <a:bodyPr/>
        <a:lstStyle/>
        <a:p>
          <a:endParaRPr lang="en-US"/>
        </a:p>
      </dgm:t>
    </dgm:pt>
    <dgm:pt modelId="{3E203D91-FCA4-4946-BD30-954C34F7F4ED}">
      <dgm:prSet phldrT="[Text]"/>
      <dgm:spPr/>
      <dgm:t>
        <a:bodyPr/>
        <a:lstStyle/>
        <a:p>
          <a:endParaRPr lang="en-US"/>
        </a:p>
      </dgm:t>
    </dgm:pt>
    <dgm:pt modelId="{CC0AB537-7204-F645-916C-DA5DEDBE4DA7}" type="parTrans" cxnId="{2912A89F-38C4-BD47-8ADE-4B123616BD98}">
      <dgm:prSet/>
      <dgm:spPr/>
      <dgm:t>
        <a:bodyPr/>
        <a:lstStyle/>
        <a:p>
          <a:endParaRPr lang="en-US"/>
        </a:p>
      </dgm:t>
    </dgm:pt>
    <dgm:pt modelId="{D38FAAB0-41EB-694F-823A-16598BE7C915}" type="sibTrans" cxnId="{2912A89F-38C4-BD47-8ADE-4B123616BD98}">
      <dgm:prSet/>
      <dgm:spPr/>
      <dgm:t>
        <a:bodyPr/>
        <a:lstStyle/>
        <a:p>
          <a:endParaRPr lang="en-US"/>
        </a:p>
      </dgm:t>
    </dgm:pt>
    <dgm:pt modelId="{D946CB97-3C41-2A4F-AFE8-FA53F0038A8C}">
      <dgm:prSet phldrT="[Text]"/>
      <dgm:spPr/>
      <dgm:t>
        <a:bodyPr/>
        <a:lstStyle/>
        <a:p>
          <a:endParaRPr lang="en-US"/>
        </a:p>
      </dgm:t>
    </dgm:pt>
    <dgm:pt modelId="{82F1EEC8-3A89-9C42-8515-7337EDC181BE}" type="parTrans" cxnId="{2971BC77-E8CF-8147-B474-2BB928387BA2}">
      <dgm:prSet/>
      <dgm:spPr/>
      <dgm:t>
        <a:bodyPr/>
        <a:lstStyle/>
        <a:p>
          <a:endParaRPr lang="en-US"/>
        </a:p>
      </dgm:t>
    </dgm:pt>
    <dgm:pt modelId="{6A6FF012-8F78-5A40-807A-1A1624783791}" type="sibTrans" cxnId="{2971BC77-E8CF-8147-B474-2BB928387BA2}">
      <dgm:prSet/>
      <dgm:spPr/>
      <dgm:t>
        <a:bodyPr/>
        <a:lstStyle/>
        <a:p>
          <a:endParaRPr lang="en-US"/>
        </a:p>
      </dgm:t>
    </dgm:pt>
    <dgm:pt modelId="{0E73D513-2C43-4B44-9A9D-CC23CE3AC57A}">
      <dgm:prSet phldrT="[Text]"/>
      <dgm:spPr/>
      <dgm:t>
        <a:bodyPr/>
        <a:lstStyle/>
        <a:p>
          <a:endParaRPr lang="en-US"/>
        </a:p>
      </dgm:t>
    </dgm:pt>
    <dgm:pt modelId="{0C1257D6-333F-1D4F-A051-85C1B9463C38}" type="parTrans" cxnId="{CDEE7CDB-9596-2A4B-8025-45724D36F8E9}">
      <dgm:prSet/>
      <dgm:spPr/>
      <dgm:t>
        <a:bodyPr/>
        <a:lstStyle/>
        <a:p>
          <a:endParaRPr lang="en-US"/>
        </a:p>
      </dgm:t>
    </dgm:pt>
    <dgm:pt modelId="{9401A603-444F-2342-B043-DE6004574440}" type="sibTrans" cxnId="{CDEE7CDB-9596-2A4B-8025-45724D36F8E9}">
      <dgm:prSet/>
      <dgm:spPr/>
      <dgm:t>
        <a:bodyPr/>
        <a:lstStyle/>
        <a:p>
          <a:endParaRPr lang="en-US"/>
        </a:p>
      </dgm:t>
    </dgm:pt>
    <dgm:pt modelId="{4C14E0C1-B36B-EF47-B86F-DA72F5C62975}">
      <dgm:prSet phldrT="[Text]"/>
      <dgm:spPr/>
      <dgm:t>
        <a:bodyPr/>
        <a:lstStyle/>
        <a:p>
          <a:endParaRPr lang="en-US" dirty="0"/>
        </a:p>
      </dgm:t>
    </dgm:pt>
    <dgm:pt modelId="{44D11DC2-98BC-2A40-AC07-5F3651436974}" type="parTrans" cxnId="{482AFFEC-9E3C-6040-BE92-C3FA12498EBF}">
      <dgm:prSet/>
      <dgm:spPr/>
      <dgm:t>
        <a:bodyPr/>
        <a:lstStyle/>
        <a:p>
          <a:endParaRPr lang="en-US"/>
        </a:p>
      </dgm:t>
    </dgm:pt>
    <dgm:pt modelId="{579F0A6B-65C4-4049-B4A5-418410A6F3C1}" type="sibTrans" cxnId="{482AFFEC-9E3C-6040-BE92-C3FA12498EBF}">
      <dgm:prSet/>
      <dgm:spPr/>
      <dgm:t>
        <a:bodyPr/>
        <a:lstStyle/>
        <a:p>
          <a:endParaRPr lang="en-US"/>
        </a:p>
      </dgm:t>
    </dgm:pt>
    <dgm:pt modelId="{05AF1239-02B7-D242-B46D-06D7A735FF42}">
      <dgm:prSet phldrT="[Text]"/>
      <dgm:spPr/>
      <dgm:t>
        <a:bodyPr/>
        <a:lstStyle/>
        <a:p>
          <a:endParaRPr lang="en-US"/>
        </a:p>
      </dgm:t>
    </dgm:pt>
    <dgm:pt modelId="{DC7AEF79-FA39-EB43-B0C5-115ACBEA47DF}" type="parTrans" cxnId="{1C14DBC3-4BEB-884A-B4C0-54A6ACCC3080}">
      <dgm:prSet/>
      <dgm:spPr/>
      <dgm:t>
        <a:bodyPr/>
        <a:lstStyle/>
        <a:p>
          <a:endParaRPr lang="en-US"/>
        </a:p>
      </dgm:t>
    </dgm:pt>
    <dgm:pt modelId="{0183A0F0-A19B-9C4B-97D1-4233C74850A4}" type="sibTrans" cxnId="{1C14DBC3-4BEB-884A-B4C0-54A6ACCC3080}">
      <dgm:prSet/>
      <dgm:spPr/>
      <dgm:t>
        <a:bodyPr/>
        <a:lstStyle/>
        <a:p>
          <a:endParaRPr lang="en-US"/>
        </a:p>
      </dgm:t>
    </dgm:pt>
    <dgm:pt modelId="{7B15E242-44EE-8041-B677-9CE7A50BC61B}">
      <dgm:prSet phldrT="[Text]"/>
      <dgm:spPr/>
      <dgm:t>
        <a:bodyPr/>
        <a:lstStyle/>
        <a:p>
          <a:endParaRPr lang="en-US"/>
        </a:p>
      </dgm:t>
    </dgm:pt>
    <dgm:pt modelId="{E54FBDA4-4CA4-6945-A3B6-4EE8108FB169}" type="parTrans" cxnId="{60D03E1C-4366-764F-88BE-1AD94B5C9236}">
      <dgm:prSet/>
      <dgm:spPr/>
      <dgm:t>
        <a:bodyPr/>
        <a:lstStyle/>
        <a:p>
          <a:endParaRPr lang="en-US"/>
        </a:p>
      </dgm:t>
    </dgm:pt>
    <dgm:pt modelId="{75745E8A-82EE-7442-83F7-91F6D17B74E4}" type="sibTrans" cxnId="{60D03E1C-4366-764F-88BE-1AD94B5C9236}">
      <dgm:prSet/>
      <dgm:spPr/>
      <dgm:t>
        <a:bodyPr/>
        <a:lstStyle/>
        <a:p>
          <a:endParaRPr lang="en-US"/>
        </a:p>
      </dgm:t>
    </dgm:pt>
    <dgm:pt modelId="{8AD85965-81AE-2C4A-A984-01C0CC82AEB8}" type="pres">
      <dgm:prSet presAssocID="{C4822715-875E-A547-8486-90959CBB8EB2}" presName="Name0" presStyleCnt="0">
        <dgm:presLayoutVars>
          <dgm:dir/>
          <dgm:animLvl val="lvl"/>
          <dgm:resizeHandles val="exact"/>
        </dgm:presLayoutVars>
      </dgm:prSet>
      <dgm:spPr/>
    </dgm:pt>
    <dgm:pt modelId="{3F6198E6-5F3A-6541-A30A-260A260B289C}" type="pres">
      <dgm:prSet presAssocID="{CF32A67B-C99D-3A48-B7DC-4709CD445E99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48CB8-22C8-3449-B0D3-C210D19B4683}" type="pres">
      <dgm:prSet presAssocID="{26F5AE13-13EB-364F-B3D7-2862D8D3BA5F}" presName="parTxOnlySpace" presStyleCnt="0"/>
      <dgm:spPr/>
    </dgm:pt>
    <dgm:pt modelId="{42645366-EF54-574A-9B08-26828FE6D23D}" type="pres">
      <dgm:prSet presAssocID="{3E203D91-FCA4-4946-BD30-954C34F7F4ED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</dgm:pt>
    <dgm:pt modelId="{960A409F-3A8B-DE42-B2F0-5B1CC9449327}" type="pres">
      <dgm:prSet presAssocID="{D38FAAB0-41EB-694F-823A-16598BE7C915}" presName="parTxOnlySpace" presStyleCnt="0"/>
      <dgm:spPr/>
    </dgm:pt>
    <dgm:pt modelId="{D097CFE3-67BA-C64A-89FC-65899EFAE8E9}" type="pres">
      <dgm:prSet presAssocID="{D946CB97-3C41-2A4F-AFE8-FA53F0038A8C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</dgm:pt>
    <dgm:pt modelId="{1CCC2EC0-AE6F-F54D-B2A4-E0E00EADBBBC}" type="pres">
      <dgm:prSet presAssocID="{6A6FF012-8F78-5A40-807A-1A1624783791}" presName="parTxOnlySpace" presStyleCnt="0"/>
      <dgm:spPr/>
    </dgm:pt>
    <dgm:pt modelId="{BBC54B52-7741-6849-BC66-4BA94EB5DCCA}" type="pres">
      <dgm:prSet presAssocID="{0E73D513-2C43-4B44-9A9D-CC23CE3AC57A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</dgm:pt>
    <dgm:pt modelId="{29F7B8A2-33AE-0644-BD3C-F7DAE92FB36B}" type="pres">
      <dgm:prSet presAssocID="{9401A603-444F-2342-B043-DE6004574440}" presName="parTxOnlySpace" presStyleCnt="0"/>
      <dgm:spPr/>
    </dgm:pt>
    <dgm:pt modelId="{F3152E8D-C876-524A-9F34-092F87570D91}" type="pres">
      <dgm:prSet presAssocID="{05AF1239-02B7-D242-B46D-06D7A735FF42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</dgm:pt>
    <dgm:pt modelId="{04679923-7289-A047-B039-A5AF35C3D824}" type="pres">
      <dgm:prSet presAssocID="{0183A0F0-A19B-9C4B-97D1-4233C74850A4}" presName="parTxOnlySpace" presStyleCnt="0"/>
      <dgm:spPr/>
    </dgm:pt>
    <dgm:pt modelId="{5A6F4A1B-44D8-1744-B5FD-9B983699ADC9}" type="pres">
      <dgm:prSet presAssocID="{7B15E242-44EE-8041-B677-9CE7A50BC61B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</dgm:pt>
    <dgm:pt modelId="{0AE1A13C-14AF-CA41-A3F1-AA62D13BA1BE}" type="pres">
      <dgm:prSet presAssocID="{75745E8A-82EE-7442-83F7-91F6D17B74E4}" presName="parTxOnlySpace" presStyleCnt="0"/>
      <dgm:spPr/>
    </dgm:pt>
    <dgm:pt modelId="{FE482F6A-2611-CF4E-A101-AB31EBAF57E1}" type="pres">
      <dgm:prSet presAssocID="{4C14E0C1-B36B-EF47-B86F-DA72F5C62975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</dgm:pt>
    <dgm:pt modelId="{70EBF4AF-7372-4B4A-921F-58F5332FF42C}" type="pres">
      <dgm:prSet presAssocID="{579F0A6B-65C4-4049-B4A5-418410A6F3C1}" presName="parTxOnlySpace" presStyleCnt="0"/>
      <dgm:spPr/>
    </dgm:pt>
    <dgm:pt modelId="{45364A6A-6913-DA4C-B15E-A6B9AE6E4052}" type="pres">
      <dgm:prSet presAssocID="{D4282C58-8BDD-194B-8DFD-840240CCC730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14DBC3-4BEB-884A-B4C0-54A6ACCC3080}" srcId="{C4822715-875E-A547-8486-90959CBB8EB2}" destId="{05AF1239-02B7-D242-B46D-06D7A735FF42}" srcOrd="4" destOrd="0" parTransId="{DC7AEF79-FA39-EB43-B0C5-115ACBEA47DF}" sibTransId="{0183A0F0-A19B-9C4B-97D1-4233C74850A4}"/>
    <dgm:cxn modelId="{9E570749-7D30-AB40-8A45-AA43F80F45F7}" type="presOf" srcId="{4C14E0C1-B36B-EF47-B86F-DA72F5C62975}" destId="{FE482F6A-2611-CF4E-A101-AB31EBAF57E1}" srcOrd="0" destOrd="0" presId="urn:microsoft.com/office/officeart/2005/8/layout/chevron1"/>
    <dgm:cxn modelId="{1D80C8A8-C26F-AA4E-8C71-A11F06D8A247}" srcId="{C4822715-875E-A547-8486-90959CBB8EB2}" destId="{CF32A67B-C99D-3A48-B7DC-4709CD445E99}" srcOrd="0" destOrd="0" parTransId="{9B1C6C07-355A-3D4E-9098-67D0B0C705DD}" sibTransId="{26F5AE13-13EB-364F-B3D7-2862D8D3BA5F}"/>
    <dgm:cxn modelId="{482AFFEC-9E3C-6040-BE92-C3FA12498EBF}" srcId="{C4822715-875E-A547-8486-90959CBB8EB2}" destId="{4C14E0C1-B36B-EF47-B86F-DA72F5C62975}" srcOrd="6" destOrd="0" parTransId="{44D11DC2-98BC-2A40-AC07-5F3651436974}" sibTransId="{579F0A6B-65C4-4049-B4A5-418410A6F3C1}"/>
    <dgm:cxn modelId="{9185C830-AFB1-4C4B-9A01-CB264BB56B97}" type="presOf" srcId="{0E73D513-2C43-4B44-9A9D-CC23CE3AC57A}" destId="{BBC54B52-7741-6849-BC66-4BA94EB5DCCA}" srcOrd="0" destOrd="0" presId="urn:microsoft.com/office/officeart/2005/8/layout/chevron1"/>
    <dgm:cxn modelId="{756C8281-5B5F-3F4E-A4F8-E7066105E4EB}" type="presOf" srcId="{7B15E242-44EE-8041-B677-9CE7A50BC61B}" destId="{5A6F4A1B-44D8-1744-B5FD-9B983699ADC9}" srcOrd="0" destOrd="0" presId="urn:microsoft.com/office/officeart/2005/8/layout/chevron1"/>
    <dgm:cxn modelId="{60D03E1C-4366-764F-88BE-1AD94B5C9236}" srcId="{C4822715-875E-A547-8486-90959CBB8EB2}" destId="{7B15E242-44EE-8041-B677-9CE7A50BC61B}" srcOrd="5" destOrd="0" parTransId="{E54FBDA4-4CA4-6945-A3B6-4EE8108FB169}" sibTransId="{75745E8A-82EE-7442-83F7-91F6D17B74E4}"/>
    <dgm:cxn modelId="{B66BBD80-A5C9-D84D-BBC4-C90FF83EC7BA}" type="presOf" srcId="{CF32A67B-C99D-3A48-B7DC-4709CD445E99}" destId="{3F6198E6-5F3A-6541-A30A-260A260B289C}" srcOrd="0" destOrd="0" presId="urn:microsoft.com/office/officeart/2005/8/layout/chevron1"/>
    <dgm:cxn modelId="{CDEE7CDB-9596-2A4B-8025-45724D36F8E9}" srcId="{C4822715-875E-A547-8486-90959CBB8EB2}" destId="{0E73D513-2C43-4B44-9A9D-CC23CE3AC57A}" srcOrd="3" destOrd="0" parTransId="{0C1257D6-333F-1D4F-A051-85C1B9463C38}" sibTransId="{9401A603-444F-2342-B043-DE6004574440}"/>
    <dgm:cxn modelId="{99CC671B-62BA-AE4C-8BB3-FBE771B2C7D9}" type="presOf" srcId="{C4822715-875E-A547-8486-90959CBB8EB2}" destId="{8AD85965-81AE-2C4A-A984-01C0CC82AEB8}" srcOrd="0" destOrd="0" presId="urn:microsoft.com/office/officeart/2005/8/layout/chevron1"/>
    <dgm:cxn modelId="{029A04F2-4FF2-CC47-B3A7-24DCDCDBB2A3}" srcId="{C4822715-875E-A547-8486-90959CBB8EB2}" destId="{D4282C58-8BDD-194B-8DFD-840240CCC730}" srcOrd="7" destOrd="0" parTransId="{3C4B4CC0-5D15-8743-B072-1099C28AAC1E}" sibTransId="{A74063ED-BDB4-A748-988B-A4278BFC3C97}"/>
    <dgm:cxn modelId="{4606EF2C-885C-374A-916C-D5549AFAA16D}" type="presOf" srcId="{D946CB97-3C41-2A4F-AFE8-FA53F0038A8C}" destId="{D097CFE3-67BA-C64A-89FC-65899EFAE8E9}" srcOrd="0" destOrd="0" presId="urn:microsoft.com/office/officeart/2005/8/layout/chevron1"/>
    <dgm:cxn modelId="{056D7079-1C7D-EF4A-8D63-790E34736EAE}" type="presOf" srcId="{05AF1239-02B7-D242-B46D-06D7A735FF42}" destId="{F3152E8D-C876-524A-9F34-092F87570D91}" srcOrd="0" destOrd="0" presId="urn:microsoft.com/office/officeart/2005/8/layout/chevron1"/>
    <dgm:cxn modelId="{DA61A787-3D5B-8447-9900-072F3A9535D2}" type="presOf" srcId="{3E203D91-FCA4-4946-BD30-954C34F7F4ED}" destId="{42645366-EF54-574A-9B08-26828FE6D23D}" srcOrd="0" destOrd="0" presId="urn:microsoft.com/office/officeart/2005/8/layout/chevron1"/>
    <dgm:cxn modelId="{C0B5B65F-CB57-1D43-BAF3-96EB4CAAAE56}" type="presOf" srcId="{D4282C58-8BDD-194B-8DFD-840240CCC730}" destId="{45364A6A-6913-DA4C-B15E-A6B9AE6E4052}" srcOrd="0" destOrd="0" presId="urn:microsoft.com/office/officeart/2005/8/layout/chevron1"/>
    <dgm:cxn modelId="{2971BC77-E8CF-8147-B474-2BB928387BA2}" srcId="{C4822715-875E-A547-8486-90959CBB8EB2}" destId="{D946CB97-3C41-2A4F-AFE8-FA53F0038A8C}" srcOrd="2" destOrd="0" parTransId="{82F1EEC8-3A89-9C42-8515-7337EDC181BE}" sibTransId="{6A6FF012-8F78-5A40-807A-1A1624783791}"/>
    <dgm:cxn modelId="{2912A89F-38C4-BD47-8ADE-4B123616BD98}" srcId="{C4822715-875E-A547-8486-90959CBB8EB2}" destId="{3E203D91-FCA4-4946-BD30-954C34F7F4ED}" srcOrd="1" destOrd="0" parTransId="{CC0AB537-7204-F645-916C-DA5DEDBE4DA7}" sibTransId="{D38FAAB0-41EB-694F-823A-16598BE7C915}"/>
    <dgm:cxn modelId="{945C82E9-C872-0841-8CAD-029039847313}" type="presParOf" srcId="{8AD85965-81AE-2C4A-A984-01C0CC82AEB8}" destId="{3F6198E6-5F3A-6541-A30A-260A260B289C}" srcOrd="0" destOrd="0" presId="urn:microsoft.com/office/officeart/2005/8/layout/chevron1"/>
    <dgm:cxn modelId="{6FD3FECE-194D-0D46-8C9D-681824CDB67D}" type="presParOf" srcId="{8AD85965-81AE-2C4A-A984-01C0CC82AEB8}" destId="{AD048CB8-22C8-3449-B0D3-C210D19B4683}" srcOrd="1" destOrd="0" presId="urn:microsoft.com/office/officeart/2005/8/layout/chevron1"/>
    <dgm:cxn modelId="{E6B2906C-4EA4-9546-861D-6FE04F5D3C6E}" type="presParOf" srcId="{8AD85965-81AE-2C4A-A984-01C0CC82AEB8}" destId="{42645366-EF54-574A-9B08-26828FE6D23D}" srcOrd="2" destOrd="0" presId="urn:microsoft.com/office/officeart/2005/8/layout/chevron1"/>
    <dgm:cxn modelId="{8728F0D6-CF11-D040-BAD8-5419EF3CE001}" type="presParOf" srcId="{8AD85965-81AE-2C4A-A984-01C0CC82AEB8}" destId="{960A409F-3A8B-DE42-B2F0-5B1CC9449327}" srcOrd="3" destOrd="0" presId="urn:microsoft.com/office/officeart/2005/8/layout/chevron1"/>
    <dgm:cxn modelId="{E694B32B-036F-964B-8002-4ED6A73A6B91}" type="presParOf" srcId="{8AD85965-81AE-2C4A-A984-01C0CC82AEB8}" destId="{D097CFE3-67BA-C64A-89FC-65899EFAE8E9}" srcOrd="4" destOrd="0" presId="urn:microsoft.com/office/officeart/2005/8/layout/chevron1"/>
    <dgm:cxn modelId="{19E7B308-5F47-B247-9C3D-B33C582980C2}" type="presParOf" srcId="{8AD85965-81AE-2C4A-A984-01C0CC82AEB8}" destId="{1CCC2EC0-AE6F-F54D-B2A4-E0E00EADBBBC}" srcOrd="5" destOrd="0" presId="urn:microsoft.com/office/officeart/2005/8/layout/chevron1"/>
    <dgm:cxn modelId="{5A411A8F-EDA7-3842-BE08-6DC05E80BC0C}" type="presParOf" srcId="{8AD85965-81AE-2C4A-A984-01C0CC82AEB8}" destId="{BBC54B52-7741-6849-BC66-4BA94EB5DCCA}" srcOrd="6" destOrd="0" presId="urn:microsoft.com/office/officeart/2005/8/layout/chevron1"/>
    <dgm:cxn modelId="{F580D921-E4F0-5A4B-AE06-538CC4CACAE6}" type="presParOf" srcId="{8AD85965-81AE-2C4A-A984-01C0CC82AEB8}" destId="{29F7B8A2-33AE-0644-BD3C-F7DAE92FB36B}" srcOrd="7" destOrd="0" presId="urn:microsoft.com/office/officeart/2005/8/layout/chevron1"/>
    <dgm:cxn modelId="{0F6DB180-7AF8-0D4E-BD7F-856A157F9124}" type="presParOf" srcId="{8AD85965-81AE-2C4A-A984-01C0CC82AEB8}" destId="{F3152E8D-C876-524A-9F34-092F87570D91}" srcOrd="8" destOrd="0" presId="urn:microsoft.com/office/officeart/2005/8/layout/chevron1"/>
    <dgm:cxn modelId="{EE4A8176-B5D0-FB40-A2FC-2ABEDF22EC1D}" type="presParOf" srcId="{8AD85965-81AE-2C4A-A984-01C0CC82AEB8}" destId="{04679923-7289-A047-B039-A5AF35C3D824}" srcOrd="9" destOrd="0" presId="urn:microsoft.com/office/officeart/2005/8/layout/chevron1"/>
    <dgm:cxn modelId="{80C1C7BF-5C9A-D341-A3B3-A551F5624EA7}" type="presParOf" srcId="{8AD85965-81AE-2C4A-A984-01C0CC82AEB8}" destId="{5A6F4A1B-44D8-1744-B5FD-9B983699ADC9}" srcOrd="10" destOrd="0" presId="urn:microsoft.com/office/officeart/2005/8/layout/chevron1"/>
    <dgm:cxn modelId="{A8292DBD-37EB-A546-B4AC-F094207E603C}" type="presParOf" srcId="{8AD85965-81AE-2C4A-A984-01C0CC82AEB8}" destId="{0AE1A13C-14AF-CA41-A3F1-AA62D13BA1BE}" srcOrd="11" destOrd="0" presId="urn:microsoft.com/office/officeart/2005/8/layout/chevron1"/>
    <dgm:cxn modelId="{553B0584-02F5-6D4F-BDD8-FB405E8A1821}" type="presParOf" srcId="{8AD85965-81AE-2C4A-A984-01C0CC82AEB8}" destId="{FE482F6A-2611-CF4E-A101-AB31EBAF57E1}" srcOrd="12" destOrd="0" presId="urn:microsoft.com/office/officeart/2005/8/layout/chevron1"/>
    <dgm:cxn modelId="{B2757513-BAFA-1149-B63B-116B94BAA859}" type="presParOf" srcId="{8AD85965-81AE-2C4A-A984-01C0CC82AEB8}" destId="{70EBF4AF-7372-4B4A-921F-58F5332FF42C}" srcOrd="13" destOrd="0" presId="urn:microsoft.com/office/officeart/2005/8/layout/chevron1"/>
    <dgm:cxn modelId="{F31330F1-EE56-F84A-8059-91977C20CFB5}" type="presParOf" srcId="{8AD85965-81AE-2C4A-A984-01C0CC82AEB8}" destId="{45364A6A-6913-DA4C-B15E-A6B9AE6E4052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4822715-875E-A547-8486-90959CBB8EB2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CF32A67B-C99D-3A48-B7DC-4709CD445E99}">
      <dgm:prSet phldrT="[Text]"/>
      <dgm:spPr/>
      <dgm:t>
        <a:bodyPr/>
        <a:lstStyle/>
        <a:p>
          <a:r>
            <a:rPr lang="en-US" dirty="0" smtClean="0"/>
            <a:t>Least determined</a:t>
          </a:r>
          <a:endParaRPr lang="en-US" dirty="0"/>
        </a:p>
      </dgm:t>
    </dgm:pt>
    <dgm:pt modelId="{9B1C6C07-355A-3D4E-9098-67D0B0C705DD}" type="parTrans" cxnId="{1D80C8A8-C26F-AA4E-8C71-A11F06D8A247}">
      <dgm:prSet/>
      <dgm:spPr/>
      <dgm:t>
        <a:bodyPr/>
        <a:lstStyle/>
        <a:p>
          <a:endParaRPr lang="en-US"/>
        </a:p>
      </dgm:t>
    </dgm:pt>
    <dgm:pt modelId="{26F5AE13-13EB-364F-B3D7-2862D8D3BA5F}" type="sibTrans" cxnId="{1D80C8A8-C26F-AA4E-8C71-A11F06D8A247}">
      <dgm:prSet/>
      <dgm:spPr/>
      <dgm:t>
        <a:bodyPr/>
        <a:lstStyle/>
        <a:p>
          <a:endParaRPr lang="en-US"/>
        </a:p>
      </dgm:t>
    </dgm:pt>
    <dgm:pt modelId="{D4282C58-8BDD-194B-8DFD-840240CCC730}">
      <dgm:prSet phldrT="[Text]"/>
      <dgm:spPr/>
      <dgm:t>
        <a:bodyPr/>
        <a:lstStyle/>
        <a:p>
          <a:r>
            <a:rPr lang="en-US" dirty="0" smtClean="0"/>
            <a:t>Most determined</a:t>
          </a:r>
          <a:endParaRPr lang="en-US" dirty="0"/>
        </a:p>
      </dgm:t>
    </dgm:pt>
    <dgm:pt modelId="{3C4B4CC0-5D15-8743-B072-1099C28AAC1E}" type="parTrans" cxnId="{029A04F2-4FF2-CC47-B3A7-24DCDCDBB2A3}">
      <dgm:prSet/>
      <dgm:spPr/>
      <dgm:t>
        <a:bodyPr/>
        <a:lstStyle/>
        <a:p>
          <a:endParaRPr lang="en-US"/>
        </a:p>
      </dgm:t>
    </dgm:pt>
    <dgm:pt modelId="{A74063ED-BDB4-A748-988B-A4278BFC3C97}" type="sibTrans" cxnId="{029A04F2-4FF2-CC47-B3A7-24DCDCDBB2A3}">
      <dgm:prSet/>
      <dgm:spPr/>
      <dgm:t>
        <a:bodyPr/>
        <a:lstStyle/>
        <a:p>
          <a:endParaRPr lang="en-US"/>
        </a:p>
      </dgm:t>
    </dgm:pt>
    <dgm:pt modelId="{3E203D91-FCA4-4946-BD30-954C34F7F4ED}">
      <dgm:prSet phldrT="[Text]"/>
      <dgm:spPr/>
      <dgm:t>
        <a:bodyPr/>
        <a:lstStyle/>
        <a:p>
          <a:endParaRPr lang="en-US"/>
        </a:p>
      </dgm:t>
    </dgm:pt>
    <dgm:pt modelId="{CC0AB537-7204-F645-916C-DA5DEDBE4DA7}" type="parTrans" cxnId="{2912A89F-38C4-BD47-8ADE-4B123616BD98}">
      <dgm:prSet/>
      <dgm:spPr/>
      <dgm:t>
        <a:bodyPr/>
        <a:lstStyle/>
        <a:p>
          <a:endParaRPr lang="en-US"/>
        </a:p>
      </dgm:t>
    </dgm:pt>
    <dgm:pt modelId="{D38FAAB0-41EB-694F-823A-16598BE7C915}" type="sibTrans" cxnId="{2912A89F-38C4-BD47-8ADE-4B123616BD98}">
      <dgm:prSet/>
      <dgm:spPr/>
      <dgm:t>
        <a:bodyPr/>
        <a:lstStyle/>
        <a:p>
          <a:endParaRPr lang="en-US"/>
        </a:p>
      </dgm:t>
    </dgm:pt>
    <dgm:pt modelId="{D946CB97-3C41-2A4F-AFE8-FA53F0038A8C}">
      <dgm:prSet phldrT="[Text]"/>
      <dgm:spPr/>
      <dgm:t>
        <a:bodyPr/>
        <a:lstStyle/>
        <a:p>
          <a:endParaRPr lang="en-US"/>
        </a:p>
      </dgm:t>
    </dgm:pt>
    <dgm:pt modelId="{82F1EEC8-3A89-9C42-8515-7337EDC181BE}" type="parTrans" cxnId="{2971BC77-E8CF-8147-B474-2BB928387BA2}">
      <dgm:prSet/>
      <dgm:spPr/>
      <dgm:t>
        <a:bodyPr/>
        <a:lstStyle/>
        <a:p>
          <a:endParaRPr lang="en-US"/>
        </a:p>
      </dgm:t>
    </dgm:pt>
    <dgm:pt modelId="{6A6FF012-8F78-5A40-807A-1A1624783791}" type="sibTrans" cxnId="{2971BC77-E8CF-8147-B474-2BB928387BA2}">
      <dgm:prSet/>
      <dgm:spPr/>
      <dgm:t>
        <a:bodyPr/>
        <a:lstStyle/>
        <a:p>
          <a:endParaRPr lang="en-US"/>
        </a:p>
      </dgm:t>
    </dgm:pt>
    <dgm:pt modelId="{0E73D513-2C43-4B44-9A9D-CC23CE3AC57A}">
      <dgm:prSet phldrT="[Text]"/>
      <dgm:spPr/>
      <dgm:t>
        <a:bodyPr/>
        <a:lstStyle/>
        <a:p>
          <a:endParaRPr lang="en-US"/>
        </a:p>
      </dgm:t>
    </dgm:pt>
    <dgm:pt modelId="{0C1257D6-333F-1D4F-A051-85C1B9463C38}" type="parTrans" cxnId="{CDEE7CDB-9596-2A4B-8025-45724D36F8E9}">
      <dgm:prSet/>
      <dgm:spPr/>
      <dgm:t>
        <a:bodyPr/>
        <a:lstStyle/>
        <a:p>
          <a:endParaRPr lang="en-US"/>
        </a:p>
      </dgm:t>
    </dgm:pt>
    <dgm:pt modelId="{9401A603-444F-2342-B043-DE6004574440}" type="sibTrans" cxnId="{CDEE7CDB-9596-2A4B-8025-45724D36F8E9}">
      <dgm:prSet/>
      <dgm:spPr/>
      <dgm:t>
        <a:bodyPr/>
        <a:lstStyle/>
        <a:p>
          <a:endParaRPr lang="en-US"/>
        </a:p>
      </dgm:t>
    </dgm:pt>
    <dgm:pt modelId="{4C14E0C1-B36B-EF47-B86F-DA72F5C62975}">
      <dgm:prSet phldrT="[Text]"/>
      <dgm:spPr/>
      <dgm:t>
        <a:bodyPr/>
        <a:lstStyle/>
        <a:p>
          <a:endParaRPr lang="en-US"/>
        </a:p>
      </dgm:t>
    </dgm:pt>
    <dgm:pt modelId="{44D11DC2-98BC-2A40-AC07-5F3651436974}" type="parTrans" cxnId="{482AFFEC-9E3C-6040-BE92-C3FA12498EBF}">
      <dgm:prSet/>
      <dgm:spPr/>
      <dgm:t>
        <a:bodyPr/>
        <a:lstStyle/>
        <a:p>
          <a:endParaRPr lang="en-US"/>
        </a:p>
      </dgm:t>
    </dgm:pt>
    <dgm:pt modelId="{579F0A6B-65C4-4049-B4A5-418410A6F3C1}" type="sibTrans" cxnId="{482AFFEC-9E3C-6040-BE92-C3FA12498EBF}">
      <dgm:prSet/>
      <dgm:spPr/>
      <dgm:t>
        <a:bodyPr/>
        <a:lstStyle/>
        <a:p>
          <a:endParaRPr lang="en-US"/>
        </a:p>
      </dgm:t>
    </dgm:pt>
    <dgm:pt modelId="{05AF1239-02B7-D242-B46D-06D7A735FF42}">
      <dgm:prSet phldrT="[Text]"/>
      <dgm:spPr/>
      <dgm:t>
        <a:bodyPr/>
        <a:lstStyle/>
        <a:p>
          <a:endParaRPr lang="en-US"/>
        </a:p>
      </dgm:t>
    </dgm:pt>
    <dgm:pt modelId="{DC7AEF79-FA39-EB43-B0C5-115ACBEA47DF}" type="parTrans" cxnId="{1C14DBC3-4BEB-884A-B4C0-54A6ACCC3080}">
      <dgm:prSet/>
      <dgm:spPr/>
      <dgm:t>
        <a:bodyPr/>
        <a:lstStyle/>
        <a:p>
          <a:endParaRPr lang="en-US"/>
        </a:p>
      </dgm:t>
    </dgm:pt>
    <dgm:pt modelId="{0183A0F0-A19B-9C4B-97D1-4233C74850A4}" type="sibTrans" cxnId="{1C14DBC3-4BEB-884A-B4C0-54A6ACCC3080}">
      <dgm:prSet/>
      <dgm:spPr/>
      <dgm:t>
        <a:bodyPr/>
        <a:lstStyle/>
        <a:p>
          <a:endParaRPr lang="en-US"/>
        </a:p>
      </dgm:t>
    </dgm:pt>
    <dgm:pt modelId="{7B15E242-44EE-8041-B677-9CE7A50BC61B}">
      <dgm:prSet phldrT="[Text]"/>
      <dgm:spPr/>
      <dgm:t>
        <a:bodyPr/>
        <a:lstStyle/>
        <a:p>
          <a:endParaRPr lang="en-US"/>
        </a:p>
      </dgm:t>
    </dgm:pt>
    <dgm:pt modelId="{E54FBDA4-4CA4-6945-A3B6-4EE8108FB169}" type="parTrans" cxnId="{60D03E1C-4366-764F-88BE-1AD94B5C9236}">
      <dgm:prSet/>
      <dgm:spPr/>
      <dgm:t>
        <a:bodyPr/>
        <a:lstStyle/>
        <a:p>
          <a:endParaRPr lang="en-US"/>
        </a:p>
      </dgm:t>
    </dgm:pt>
    <dgm:pt modelId="{75745E8A-82EE-7442-83F7-91F6D17B74E4}" type="sibTrans" cxnId="{60D03E1C-4366-764F-88BE-1AD94B5C9236}">
      <dgm:prSet/>
      <dgm:spPr/>
      <dgm:t>
        <a:bodyPr/>
        <a:lstStyle/>
        <a:p>
          <a:endParaRPr lang="en-US"/>
        </a:p>
      </dgm:t>
    </dgm:pt>
    <dgm:pt modelId="{8AD85965-81AE-2C4A-A984-01C0CC82AEB8}" type="pres">
      <dgm:prSet presAssocID="{C4822715-875E-A547-8486-90959CBB8EB2}" presName="Name0" presStyleCnt="0">
        <dgm:presLayoutVars>
          <dgm:dir/>
          <dgm:animLvl val="lvl"/>
          <dgm:resizeHandles val="exact"/>
        </dgm:presLayoutVars>
      </dgm:prSet>
      <dgm:spPr/>
    </dgm:pt>
    <dgm:pt modelId="{3F6198E6-5F3A-6541-A30A-260A260B289C}" type="pres">
      <dgm:prSet presAssocID="{CF32A67B-C99D-3A48-B7DC-4709CD445E99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48CB8-22C8-3449-B0D3-C210D19B4683}" type="pres">
      <dgm:prSet presAssocID="{26F5AE13-13EB-364F-B3D7-2862D8D3BA5F}" presName="parTxOnlySpace" presStyleCnt="0"/>
      <dgm:spPr/>
    </dgm:pt>
    <dgm:pt modelId="{42645366-EF54-574A-9B08-26828FE6D23D}" type="pres">
      <dgm:prSet presAssocID="{3E203D91-FCA4-4946-BD30-954C34F7F4ED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</dgm:pt>
    <dgm:pt modelId="{960A409F-3A8B-DE42-B2F0-5B1CC9449327}" type="pres">
      <dgm:prSet presAssocID="{D38FAAB0-41EB-694F-823A-16598BE7C915}" presName="parTxOnlySpace" presStyleCnt="0"/>
      <dgm:spPr/>
    </dgm:pt>
    <dgm:pt modelId="{D097CFE3-67BA-C64A-89FC-65899EFAE8E9}" type="pres">
      <dgm:prSet presAssocID="{D946CB97-3C41-2A4F-AFE8-FA53F0038A8C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</dgm:pt>
    <dgm:pt modelId="{1CCC2EC0-AE6F-F54D-B2A4-E0E00EADBBBC}" type="pres">
      <dgm:prSet presAssocID="{6A6FF012-8F78-5A40-807A-1A1624783791}" presName="parTxOnlySpace" presStyleCnt="0"/>
      <dgm:spPr/>
    </dgm:pt>
    <dgm:pt modelId="{BBC54B52-7741-6849-BC66-4BA94EB5DCCA}" type="pres">
      <dgm:prSet presAssocID="{0E73D513-2C43-4B44-9A9D-CC23CE3AC57A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</dgm:pt>
    <dgm:pt modelId="{29F7B8A2-33AE-0644-BD3C-F7DAE92FB36B}" type="pres">
      <dgm:prSet presAssocID="{9401A603-444F-2342-B043-DE6004574440}" presName="parTxOnlySpace" presStyleCnt="0"/>
      <dgm:spPr/>
    </dgm:pt>
    <dgm:pt modelId="{F3152E8D-C876-524A-9F34-092F87570D91}" type="pres">
      <dgm:prSet presAssocID="{05AF1239-02B7-D242-B46D-06D7A735FF42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</dgm:pt>
    <dgm:pt modelId="{04679923-7289-A047-B039-A5AF35C3D824}" type="pres">
      <dgm:prSet presAssocID="{0183A0F0-A19B-9C4B-97D1-4233C74850A4}" presName="parTxOnlySpace" presStyleCnt="0"/>
      <dgm:spPr/>
    </dgm:pt>
    <dgm:pt modelId="{5A6F4A1B-44D8-1744-B5FD-9B983699ADC9}" type="pres">
      <dgm:prSet presAssocID="{7B15E242-44EE-8041-B677-9CE7A50BC61B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</dgm:pt>
    <dgm:pt modelId="{0AE1A13C-14AF-CA41-A3F1-AA62D13BA1BE}" type="pres">
      <dgm:prSet presAssocID="{75745E8A-82EE-7442-83F7-91F6D17B74E4}" presName="parTxOnlySpace" presStyleCnt="0"/>
      <dgm:spPr/>
    </dgm:pt>
    <dgm:pt modelId="{FE482F6A-2611-CF4E-A101-AB31EBAF57E1}" type="pres">
      <dgm:prSet presAssocID="{4C14E0C1-B36B-EF47-B86F-DA72F5C62975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</dgm:pt>
    <dgm:pt modelId="{70EBF4AF-7372-4B4A-921F-58F5332FF42C}" type="pres">
      <dgm:prSet presAssocID="{579F0A6B-65C4-4049-B4A5-418410A6F3C1}" presName="parTxOnlySpace" presStyleCnt="0"/>
      <dgm:spPr/>
    </dgm:pt>
    <dgm:pt modelId="{45364A6A-6913-DA4C-B15E-A6B9AE6E4052}" type="pres">
      <dgm:prSet presAssocID="{D4282C58-8BDD-194B-8DFD-840240CCC730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14DBC3-4BEB-884A-B4C0-54A6ACCC3080}" srcId="{C4822715-875E-A547-8486-90959CBB8EB2}" destId="{05AF1239-02B7-D242-B46D-06D7A735FF42}" srcOrd="4" destOrd="0" parTransId="{DC7AEF79-FA39-EB43-B0C5-115ACBEA47DF}" sibTransId="{0183A0F0-A19B-9C4B-97D1-4233C74850A4}"/>
    <dgm:cxn modelId="{125AB5BF-96F4-F54D-8665-58FF296A4748}" type="presOf" srcId="{3E203D91-FCA4-4946-BD30-954C34F7F4ED}" destId="{42645366-EF54-574A-9B08-26828FE6D23D}" srcOrd="0" destOrd="0" presId="urn:microsoft.com/office/officeart/2005/8/layout/chevron1"/>
    <dgm:cxn modelId="{0B302A71-46D3-0E42-B3A2-D02EBD89CBB3}" type="presOf" srcId="{D4282C58-8BDD-194B-8DFD-840240CCC730}" destId="{45364A6A-6913-DA4C-B15E-A6B9AE6E4052}" srcOrd="0" destOrd="0" presId="urn:microsoft.com/office/officeart/2005/8/layout/chevron1"/>
    <dgm:cxn modelId="{1D80C8A8-C26F-AA4E-8C71-A11F06D8A247}" srcId="{C4822715-875E-A547-8486-90959CBB8EB2}" destId="{CF32A67B-C99D-3A48-B7DC-4709CD445E99}" srcOrd="0" destOrd="0" parTransId="{9B1C6C07-355A-3D4E-9098-67D0B0C705DD}" sibTransId="{26F5AE13-13EB-364F-B3D7-2862D8D3BA5F}"/>
    <dgm:cxn modelId="{69A1546F-779E-0841-9646-A9C30E764FF9}" type="presOf" srcId="{7B15E242-44EE-8041-B677-9CE7A50BC61B}" destId="{5A6F4A1B-44D8-1744-B5FD-9B983699ADC9}" srcOrd="0" destOrd="0" presId="urn:microsoft.com/office/officeart/2005/8/layout/chevron1"/>
    <dgm:cxn modelId="{482AFFEC-9E3C-6040-BE92-C3FA12498EBF}" srcId="{C4822715-875E-A547-8486-90959CBB8EB2}" destId="{4C14E0C1-B36B-EF47-B86F-DA72F5C62975}" srcOrd="6" destOrd="0" parTransId="{44D11DC2-98BC-2A40-AC07-5F3651436974}" sibTransId="{579F0A6B-65C4-4049-B4A5-418410A6F3C1}"/>
    <dgm:cxn modelId="{60D03E1C-4366-764F-88BE-1AD94B5C9236}" srcId="{C4822715-875E-A547-8486-90959CBB8EB2}" destId="{7B15E242-44EE-8041-B677-9CE7A50BC61B}" srcOrd="5" destOrd="0" parTransId="{E54FBDA4-4CA4-6945-A3B6-4EE8108FB169}" sibTransId="{75745E8A-82EE-7442-83F7-91F6D17B74E4}"/>
    <dgm:cxn modelId="{CDEE7CDB-9596-2A4B-8025-45724D36F8E9}" srcId="{C4822715-875E-A547-8486-90959CBB8EB2}" destId="{0E73D513-2C43-4B44-9A9D-CC23CE3AC57A}" srcOrd="3" destOrd="0" parTransId="{0C1257D6-333F-1D4F-A051-85C1B9463C38}" sibTransId="{9401A603-444F-2342-B043-DE6004574440}"/>
    <dgm:cxn modelId="{F9CC2B4A-FCA1-5246-B724-32628974B105}" type="presOf" srcId="{4C14E0C1-B36B-EF47-B86F-DA72F5C62975}" destId="{FE482F6A-2611-CF4E-A101-AB31EBAF57E1}" srcOrd="0" destOrd="0" presId="urn:microsoft.com/office/officeart/2005/8/layout/chevron1"/>
    <dgm:cxn modelId="{029A04F2-4FF2-CC47-B3A7-24DCDCDBB2A3}" srcId="{C4822715-875E-A547-8486-90959CBB8EB2}" destId="{D4282C58-8BDD-194B-8DFD-840240CCC730}" srcOrd="7" destOrd="0" parTransId="{3C4B4CC0-5D15-8743-B072-1099C28AAC1E}" sibTransId="{A74063ED-BDB4-A748-988B-A4278BFC3C97}"/>
    <dgm:cxn modelId="{498B1C91-11DC-004B-B4D4-B867227808F2}" type="presOf" srcId="{CF32A67B-C99D-3A48-B7DC-4709CD445E99}" destId="{3F6198E6-5F3A-6541-A30A-260A260B289C}" srcOrd="0" destOrd="0" presId="urn:microsoft.com/office/officeart/2005/8/layout/chevron1"/>
    <dgm:cxn modelId="{8847F192-BFE5-1A4E-899B-94E6F29C78AB}" type="presOf" srcId="{C4822715-875E-A547-8486-90959CBB8EB2}" destId="{8AD85965-81AE-2C4A-A984-01C0CC82AEB8}" srcOrd="0" destOrd="0" presId="urn:microsoft.com/office/officeart/2005/8/layout/chevron1"/>
    <dgm:cxn modelId="{BED8B810-48CF-D042-A995-173BC267C8F6}" type="presOf" srcId="{D946CB97-3C41-2A4F-AFE8-FA53F0038A8C}" destId="{D097CFE3-67BA-C64A-89FC-65899EFAE8E9}" srcOrd="0" destOrd="0" presId="urn:microsoft.com/office/officeart/2005/8/layout/chevron1"/>
    <dgm:cxn modelId="{E1008D33-4857-DE44-B2EC-76ED80E40FF9}" type="presOf" srcId="{0E73D513-2C43-4B44-9A9D-CC23CE3AC57A}" destId="{BBC54B52-7741-6849-BC66-4BA94EB5DCCA}" srcOrd="0" destOrd="0" presId="urn:microsoft.com/office/officeart/2005/8/layout/chevron1"/>
    <dgm:cxn modelId="{B37BA691-AA05-834D-979D-98057C66BBDE}" type="presOf" srcId="{05AF1239-02B7-D242-B46D-06D7A735FF42}" destId="{F3152E8D-C876-524A-9F34-092F87570D91}" srcOrd="0" destOrd="0" presId="urn:microsoft.com/office/officeart/2005/8/layout/chevron1"/>
    <dgm:cxn modelId="{2971BC77-E8CF-8147-B474-2BB928387BA2}" srcId="{C4822715-875E-A547-8486-90959CBB8EB2}" destId="{D946CB97-3C41-2A4F-AFE8-FA53F0038A8C}" srcOrd="2" destOrd="0" parTransId="{82F1EEC8-3A89-9C42-8515-7337EDC181BE}" sibTransId="{6A6FF012-8F78-5A40-807A-1A1624783791}"/>
    <dgm:cxn modelId="{2912A89F-38C4-BD47-8ADE-4B123616BD98}" srcId="{C4822715-875E-A547-8486-90959CBB8EB2}" destId="{3E203D91-FCA4-4946-BD30-954C34F7F4ED}" srcOrd="1" destOrd="0" parTransId="{CC0AB537-7204-F645-916C-DA5DEDBE4DA7}" sibTransId="{D38FAAB0-41EB-694F-823A-16598BE7C915}"/>
    <dgm:cxn modelId="{E1FEF56F-488C-9B4E-9553-EB198FEC176C}" type="presParOf" srcId="{8AD85965-81AE-2C4A-A984-01C0CC82AEB8}" destId="{3F6198E6-5F3A-6541-A30A-260A260B289C}" srcOrd="0" destOrd="0" presId="urn:microsoft.com/office/officeart/2005/8/layout/chevron1"/>
    <dgm:cxn modelId="{EA2F3CA2-7093-6A43-93D1-2373B022EA37}" type="presParOf" srcId="{8AD85965-81AE-2C4A-A984-01C0CC82AEB8}" destId="{AD048CB8-22C8-3449-B0D3-C210D19B4683}" srcOrd="1" destOrd="0" presId="urn:microsoft.com/office/officeart/2005/8/layout/chevron1"/>
    <dgm:cxn modelId="{17A46F0A-F856-3741-963E-5343D1E2CE08}" type="presParOf" srcId="{8AD85965-81AE-2C4A-A984-01C0CC82AEB8}" destId="{42645366-EF54-574A-9B08-26828FE6D23D}" srcOrd="2" destOrd="0" presId="urn:microsoft.com/office/officeart/2005/8/layout/chevron1"/>
    <dgm:cxn modelId="{5B3EEC17-A973-F740-8047-3BA37C43A7DD}" type="presParOf" srcId="{8AD85965-81AE-2C4A-A984-01C0CC82AEB8}" destId="{960A409F-3A8B-DE42-B2F0-5B1CC9449327}" srcOrd="3" destOrd="0" presId="urn:microsoft.com/office/officeart/2005/8/layout/chevron1"/>
    <dgm:cxn modelId="{719A075C-F0AB-C142-9247-FAA98B449FB5}" type="presParOf" srcId="{8AD85965-81AE-2C4A-A984-01C0CC82AEB8}" destId="{D097CFE3-67BA-C64A-89FC-65899EFAE8E9}" srcOrd="4" destOrd="0" presId="urn:microsoft.com/office/officeart/2005/8/layout/chevron1"/>
    <dgm:cxn modelId="{326C86ED-A4BF-AE4C-811A-D19CF4C15B8D}" type="presParOf" srcId="{8AD85965-81AE-2C4A-A984-01C0CC82AEB8}" destId="{1CCC2EC0-AE6F-F54D-B2A4-E0E00EADBBBC}" srcOrd="5" destOrd="0" presId="urn:microsoft.com/office/officeart/2005/8/layout/chevron1"/>
    <dgm:cxn modelId="{4AA7E046-1F93-B745-BEDE-6389B86853DD}" type="presParOf" srcId="{8AD85965-81AE-2C4A-A984-01C0CC82AEB8}" destId="{BBC54B52-7741-6849-BC66-4BA94EB5DCCA}" srcOrd="6" destOrd="0" presId="urn:microsoft.com/office/officeart/2005/8/layout/chevron1"/>
    <dgm:cxn modelId="{6917F443-98E2-BD46-8F45-7A87A3C2E4CF}" type="presParOf" srcId="{8AD85965-81AE-2C4A-A984-01C0CC82AEB8}" destId="{29F7B8A2-33AE-0644-BD3C-F7DAE92FB36B}" srcOrd="7" destOrd="0" presId="urn:microsoft.com/office/officeart/2005/8/layout/chevron1"/>
    <dgm:cxn modelId="{CE1A7CF6-8D61-D341-84DE-2D88EF5A71CD}" type="presParOf" srcId="{8AD85965-81AE-2C4A-A984-01C0CC82AEB8}" destId="{F3152E8D-C876-524A-9F34-092F87570D91}" srcOrd="8" destOrd="0" presId="urn:microsoft.com/office/officeart/2005/8/layout/chevron1"/>
    <dgm:cxn modelId="{2A43150F-EA7E-7849-9AE3-A85C10525953}" type="presParOf" srcId="{8AD85965-81AE-2C4A-A984-01C0CC82AEB8}" destId="{04679923-7289-A047-B039-A5AF35C3D824}" srcOrd="9" destOrd="0" presId="urn:microsoft.com/office/officeart/2005/8/layout/chevron1"/>
    <dgm:cxn modelId="{4CF18C26-2AB3-3444-A4E6-07E13478CE77}" type="presParOf" srcId="{8AD85965-81AE-2C4A-A984-01C0CC82AEB8}" destId="{5A6F4A1B-44D8-1744-B5FD-9B983699ADC9}" srcOrd="10" destOrd="0" presId="urn:microsoft.com/office/officeart/2005/8/layout/chevron1"/>
    <dgm:cxn modelId="{05EC9600-3A68-884B-8CAC-68D2197F9AE0}" type="presParOf" srcId="{8AD85965-81AE-2C4A-A984-01C0CC82AEB8}" destId="{0AE1A13C-14AF-CA41-A3F1-AA62D13BA1BE}" srcOrd="11" destOrd="0" presId="urn:microsoft.com/office/officeart/2005/8/layout/chevron1"/>
    <dgm:cxn modelId="{873AACDA-038A-F149-BCA4-A8CEA8B6B81A}" type="presParOf" srcId="{8AD85965-81AE-2C4A-A984-01C0CC82AEB8}" destId="{FE482F6A-2611-CF4E-A101-AB31EBAF57E1}" srcOrd="12" destOrd="0" presId="urn:microsoft.com/office/officeart/2005/8/layout/chevron1"/>
    <dgm:cxn modelId="{0EFD488E-7CBC-A24B-99F7-EF3358BFE005}" type="presParOf" srcId="{8AD85965-81AE-2C4A-A984-01C0CC82AEB8}" destId="{70EBF4AF-7372-4B4A-921F-58F5332FF42C}" srcOrd="13" destOrd="0" presId="urn:microsoft.com/office/officeart/2005/8/layout/chevron1"/>
    <dgm:cxn modelId="{99F22EE5-294F-944C-92CB-C9536CED5612}" type="presParOf" srcId="{8AD85965-81AE-2C4A-A984-01C0CC82AEB8}" destId="{45364A6A-6913-DA4C-B15E-A6B9AE6E4052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4822715-875E-A547-8486-90959CBB8EB2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CF32A67B-C99D-3A48-B7DC-4709CD445E99}">
      <dgm:prSet phldrT="[Text]"/>
      <dgm:spPr/>
      <dgm:t>
        <a:bodyPr/>
        <a:lstStyle/>
        <a:p>
          <a:r>
            <a:rPr lang="en-US" dirty="0" smtClean="0"/>
            <a:t>Least sad</a:t>
          </a:r>
          <a:endParaRPr lang="en-US" dirty="0"/>
        </a:p>
      </dgm:t>
    </dgm:pt>
    <dgm:pt modelId="{9B1C6C07-355A-3D4E-9098-67D0B0C705DD}" type="parTrans" cxnId="{1D80C8A8-C26F-AA4E-8C71-A11F06D8A247}">
      <dgm:prSet/>
      <dgm:spPr/>
      <dgm:t>
        <a:bodyPr/>
        <a:lstStyle/>
        <a:p>
          <a:endParaRPr lang="en-US"/>
        </a:p>
      </dgm:t>
    </dgm:pt>
    <dgm:pt modelId="{26F5AE13-13EB-364F-B3D7-2862D8D3BA5F}" type="sibTrans" cxnId="{1D80C8A8-C26F-AA4E-8C71-A11F06D8A247}">
      <dgm:prSet/>
      <dgm:spPr/>
      <dgm:t>
        <a:bodyPr/>
        <a:lstStyle/>
        <a:p>
          <a:endParaRPr lang="en-US"/>
        </a:p>
      </dgm:t>
    </dgm:pt>
    <dgm:pt modelId="{D4282C58-8BDD-194B-8DFD-840240CCC730}">
      <dgm:prSet phldrT="[Text]"/>
      <dgm:spPr/>
      <dgm:t>
        <a:bodyPr/>
        <a:lstStyle/>
        <a:p>
          <a:r>
            <a:rPr lang="en-US" dirty="0" smtClean="0"/>
            <a:t>Most sad</a:t>
          </a:r>
          <a:endParaRPr lang="en-US" dirty="0"/>
        </a:p>
      </dgm:t>
    </dgm:pt>
    <dgm:pt modelId="{3C4B4CC0-5D15-8743-B072-1099C28AAC1E}" type="parTrans" cxnId="{029A04F2-4FF2-CC47-B3A7-24DCDCDBB2A3}">
      <dgm:prSet/>
      <dgm:spPr/>
      <dgm:t>
        <a:bodyPr/>
        <a:lstStyle/>
        <a:p>
          <a:endParaRPr lang="en-US"/>
        </a:p>
      </dgm:t>
    </dgm:pt>
    <dgm:pt modelId="{A74063ED-BDB4-A748-988B-A4278BFC3C97}" type="sibTrans" cxnId="{029A04F2-4FF2-CC47-B3A7-24DCDCDBB2A3}">
      <dgm:prSet/>
      <dgm:spPr/>
      <dgm:t>
        <a:bodyPr/>
        <a:lstStyle/>
        <a:p>
          <a:endParaRPr lang="en-US"/>
        </a:p>
      </dgm:t>
    </dgm:pt>
    <dgm:pt modelId="{3E203D91-FCA4-4946-BD30-954C34F7F4ED}">
      <dgm:prSet phldrT="[Text]"/>
      <dgm:spPr/>
      <dgm:t>
        <a:bodyPr/>
        <a:lstStyle/>
        <a:p>
          <a:endParaRPr lang="en-US"/>
        </a:p>
      </dgm:t>
    </dgm:pt>
    <dgm:pt modelId="{CC0AB537-7204-F645-916C-DA5DEDBE4DA7}" type="parTrans" cxnId="{2912A89F-38C4-BD47-8ADE-4B123616BD98}">
      <dgm:prSet/>
      <dgm:spPr/>
      <dgm:t>
        <a:bodyPr/>
        <a:lstStyle/>
        <a:p>
          <a:endParaRPr lang="en-US"/>
        </a:p>
      </dgm:t>
    </dgm:pt>
    <dgm:pt modelId="{D38FAAB0-41EB-694F-823A-16598BE7C915}" type="sibTrans" cxnId="{2912A89F-38C4-BD47-8ADE-4B123616BD98}">
      <dgm:prSet/>
      <dgm:spPr/>
      <dgm:t>
        <a:bodyPr/>
        <a:lstStyle/>
        <a:p>
          <a:endParaRPr lang="en-US"/>
        </a:p>
      </dgm:t>
    </dgm:pt>
    <dgm:pt modelId="{D946CB97-3C41-2A4F-AFE8-FA53F0038A8C}">
      <dgm:prSet phldrT="[Text]"/>
      <dgm:spPr/>
      <dgm:t>
        <a:bodyPr/>
        <a:lstStyle/>
        <a:p>
          <a:endParaRPr lang="en-US"/>
        </a:p>
      </dgm:t>
    </dgm:pt>
    <dgm:pt modelId="{82F1EEC8-3A89-9C42-8515-7337EDC181BE}" type="parTrans" cxnId="{2971BC77-E8CF-8147-B474-2BB928387BA2}">
      <dgm:prSet/>
      <dgm:spPr/>
      <dgm:t>
        <a:bodyPr/>
        <a:lstStyle/>
        <a:p>
          <a:endParaRPr lang="en-US"/>
        </a:p>
      </dgm:t>
    </dgm:pt>
    <dgm:pt modelId="{6A6FF012-8F78-5A40-807A-1A1624783791}" type="sibTrans" cxnId="{2971BC77-E8CF-8147-B474-2BB928387BA2}">
      <dgm:prSet/>
      <dgm:spPr/>
      <dgm:t>
        <a:bodyPr/>
        <a:lstStyle/>
        <a:p>
          <a:endParaRPr lang="en-US"/>
        </a:p>
      </dgm:t>
    </dgm:pt>
    <dgm:pt modelId="{0E73D513-2C43-4B44-9A9D-CC23CE3AC57A}">
      <dgm:prSet phldrT="[Text]"/>
      <dgm:spPr/>
      <dgm:t>
        <a:bodyPr/>
        <a:lstStyle/>
        <a:p>
          <a:endParaRPr lang="en-US"/>
        </a:p>
      </dgm:t>
    </dgm:pt>
    <dgm:pt modelId="{0C1257D6-333F-1D4F-A051-85C1B9463C38}" type="parTrans" cxnId="{CDEE7CDB-9596-2A4B-8025-45724D36F8E9}">
      <dgm:prSet/>
      <dgm:spPr/>
      <dgm:t>
        <a:bodyPr/>
        <a:lstStyle/>
        <a:p>
          <a:endParaRPr lang="en-US"/>
        </a:p>
      </dgm:t>
    </dgm:pt>
    <dgm:pt modelId="{9401A603-444F-2342-B043-DE6004574440}" type="sibTrans" cxnId="{CDEE7CDB-9596-2A4B-8025-45724D36F8E9}">
      <dgm:prSet/>
      <dgm:spPr/>
      <dgm:t>
        <a:bodyPr/>
        <a:lstStyle/>
        <a:p>
          <a:endParaRPr lang="en-US"/>
        </a:p>
      </dgm:t>
    </dgm:pt>
    <dgm:pt modelId="{4C14E0C1-B36B-EF47-B86F-DA72F5C62975}">
      <dgm:prSet phldrT="[Text]"/>
      <dgm:spPr/>
      <dgm:t>
        <a:bodyPr/>
        <a:lstStyle/>
        <a:p>
          <a:endParaRPr lang="en-US"/>
        </a:p>
      </dgm:t>
    </dgm:pt>
    <dgm:pt modelId="{44D11DC2-98BC-2A40-AC07-5F3651436974}" type="parTrans" cxnId="{482AFFEC-9E3C-6040-BE92-C3FA12498EBF}">
      <dgm:prSet/>
      <dgm:spPr/>
      <dgm:t>
        <a:bodyPr/>
        <a:lstStyle/>
        <a:p>
          <a:endParaRPr lang="en-US"/>
        </a:p>
      </dgm:t>
    </dgm:pt>
    <dgm:pt modelId="{579F0A6B-65C4-4049-B4A5-418410A6F3C1}" type="sibTrans" cxnId="{482AFFEC-9E3C-6040-BE92-C3FA12498EBF}">
      <dgm:prSet/>
      <dgm:spPr/>
      <dgm:t>
        <a:bodyPr/>
        <a:lstStyle/>
        <a:p>
          <a:endParaRPr lang="en-US"/>
        </a:p>
      </dgm:t>
    </dgm:pt>
    <dgm:pt modelId="{05AF1239-02B7-D242-B46D-06D7A735FF42}">
      <dgm:prSet phldrT="[Text]"/>
      <dgm:spPr/>
      <dgm:t>
        <a:bodyPr/>
        <a:lstStyle/>
        <a:p>
          <a:endParaRPr lang="en-US"/>
        </a:p>
      </dgm:t>
    </dgm:pt>
    <dgm:pt modelId="{DC7AEF79-FA39-EB43-B0C5-115ACBEA47DF}" type="parTrans" cxnId="{1C14DBC3-4BEB-884A-B4C0-54A6ACCC3080}">
      <dgm:prSet/>
      <dgm:spPr/>
      <dgm:t>
        <a:bodyPr/>
        <a:lstStyle/>
        <a:p>
          <a:endParaRPr lang="en-US"/>
        </a:p>
      </dgm:t>
    </dgm:pt>
    <dgm:pt modelId="{0183A0F0-A19B-9C4B-97D1-4233C74850A4}" type="sibTrans" cxnId="{1C14DBC3-4BEB-884A-B4C0-54A6ACCC3080}">
      <dgm:prSet/>
      <dgm:spPr/>
      <dgm:t>
        <a:bodyPr/>
        <a:lstStyle/>
        <a:p>
          <a:endParaRPr lang="en-US"/>
        </a:p>
      </dgm:t>
    </dgm:pt>
    <dgm:pt modelId="{7B15E242-44EE-8041-B677-9CE7A50BC61B}">
      <dgm:prSet phldrT="[Text]"/>
      <dgm:spPr/>
      <dgm:t>
        <a:bodyPr/>
        <a:lstStyle/>
        <a:p>
          <a:endParaRPr lang="en-US"/>
        </a:p>
      </dgm:t>
    </dgm:pt>
    <dgm:pt modelId="{E54FBDA4-4CA4-6945-A3B6-4EE8108FB169}" type="parTrans" cxnId="{60D03E1C-4366-764F-88BE-1AD94B5C9236}">
      <dgm:prSet/>
      <dgm:spPr/>
      <dgm:t>
        <a:bodyPr/>
        <a:lstStyle/>
        <a:p>
          <a:endParaRPr lang="en-US"/>
        </a:p>
      </dgm:t>
    </dgm:pt>
    <dgm:pt modelId="{75745E8A-82EE-7442-83F7-91F6D17B74E4}" type="sibTrans" cxnId="{60D03E1C-4366-764F-88BE-1AD94B5C9236}">
      <dgm:prSet/>
      <dgm:spPr/>
      <dgm:t>
        <a:bodyPr/>
        <a:lstStyle/>
        <a:p>
          <a:endParaRPr lang="en-US"/>
        </a:p>
      </dgm:t>
    </dgm:pt>
    <dgm:pt modelId="{8AD85965-81AE-2C4A-A984-01C0CC82AEB8}" type="pres">
      <dgm:prSet presAssocID="{C4822715-875E-A547-8486-90959CBB8EB2}" presName="Name0" presStyleCnt="0">
        <dgm:presLayoutVars>
          <dgm:dir/>
          <dgm:animLvl val="lvl"/>
          <dgm:resizeHandles val="exact"/>
        </dgm:presLayoutVars>
      </dgm:prSet>
      <dgm:spPr/>
    </dgm:pt>
    <dgm:pt modelId="{3F6198E6-5F3A-6541-A30A-260A260B289C}" type="pres">
      <dgm:prSet presAssocID="{CF32A67B-C99D-3A48-B7DC-4709CD445E99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48CB8-22C8-3449-B0D3-C210D19B4683}" type="pres">
      <dgm:prSet presAssocID="{26F5AE13-13EB-364F-B3D7-2862D8D3BA5F}" presName="parTxOnlySpace" presStyleCnt="0"/>
      <dgm:spPr/>
    </dgm:pt>
    <dgm:pt modelId="{42645366-EF54-574A-9B08-26828FE6D23D}" type="pres">
      <dgm:prSet presAssocID="{3E203D91-FCA4-4946-BD30-954C34F7F4ED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</dgm:pt>
    <dgm:pt modelId="{960A409F-3A8B-DE42-B2F0-5B1CC9449327}" type="pres">
      <dgm:prSet presAssocID="{D38FAAB0-41EB-694F-823A-16598BE7C915}" presName="parTxOnlySpace" presStyleCnt="0"/>
      <dgm:spPr/>
    </dgm:pt>
    <dgm:pt modelId="{D097CFE3-67BA-C64A-89FC-65899EFAE8E9}" type="pres">
      <dgm:prSet presAssocID="{D946CB97-3C41-2A4F-AFE8-FA53F0038A8C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</dgm:pt>
    <dgm:pt modelId="{1CCC2EC0-AE6F-F54D-B2A4-E0E00EADBBBC}" type="pres">
      <dgm:prSet presAssocID="{6A6FF012-8F78-5A40-807A-1A1624783791}" presName="parTxOnlySpace" presStyleCnt="0"/>
      <dgm:spPr/>
    </dgm:pt>
    <dgm:pt modelId="{BBC54B52-7741-6849-BC66-4BA94EB5DCCA}" type="pres">
      <dgm:prSet presAssocID="{0E73D513-2C43-4B44-9A9D-CC23CE3AC57A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</dgm:pt>
    <dgm:pt modelId="{29F7B8A2-33AE-0644-BD3C-F7DAE92FB36B}" type="pres">
      <dgm:prSet presAssocID="{9401A603-444F-2342-B043-DE6004574440}" presName="parTxOnlySpace" presStyleCnt="0"/>
      <dgm:spPr/>
    </dgm:pt>
    <dgm:pt modelId="{F3152E8D-C876-524A-9F34-092F87570D91}" type="pres">
      <dgm:prSet presAssocID="{05AF1239-02B7-D242-B46D-06D7A735FF42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</dgm:pt>
    <dgm:pt modelId="{04679923-7289-A047-B039-A5AF35C3D824}" type="pres">
      <dgm:prSet presAssocID="{0183A0F0-A19B-9C4B-97D1-4233C74850A4}" presName="parTxOnlySpace" presStyleCnt="0"/>
      <dgm:spPr/>
    </dgm:pt>
    <dgm:pt modelId="{5A6F4A1B-44D8-1744-B5FD-9B983699ADC9}" type="pres">
      <dgm:prSet presAssocID="{7B15E242-44EE-8041-B677-9CE7A50BC61B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</dgm:pt>
    <dgm:pt modelId="{0AE1A13C-14AF-CA41-A3F1-AA62D13BA1BE}" type="pres">
      <dgm:prSet presAssocID="{75745E8A-82EE-7442-83F7-91F6D17B74E4}" presName="parTxOnlySpace" presStyleCnt="0"/>
      <dgm:spPr/>
    </dgm:pt>
    <dgm:pt modelId="{FE482F6A-2611-CF4E-A101-AB31EBAF57E1}" type="pres">
      <dgm:prSet presAssocID="{4C14E0C1-B36B-EF47-B86F-DA72F5C62975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</dgm:pt>
    <dgm:pt modelId="{70EBF4AF-7372-4B4A-921F-58F5332FF42C}" type="pres">
      <dgm:prSet presAssocID="{579F0A6B-65C4-4049-B4A5-418410A6F3C1}" presName="parTxOnlySpace" presStyleCnt="0"/>
      <dgm:spPr/>
    </dgm:pt>
    <dgm:pt modelId="{45364A6A-6913-DA4C-B15E-A6B9AE6E4052}" type="pres">
      <dgm:prSet presAssocID="{D4282C58-8BDD-194B-8DFD-840240CCC730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14DBC3-4BEB-884A-B4C0-54A6ACCC3080}" srcId="{C4822715-875E-A547-8486-90959CBB8EB2}" destId="{05AF1239-02B7-D242-B46D-06D7A735FF42}" srcOrd="4" destOrd="0" parTransId="{DC7AEF79-FA39-EB43-B0C5-115ACBEA47DF}" sibTransId="{0183A0F0-A19B-9C4B-97D1-4233C74850A4}"/>
    <dgm:cxn modelId="{1D80C8A8-C26F-AA4E-8C71-A11F06D8A247}" srcId="{C4822715-875E-A547-8486-90959CBB8EB2}" destId="{CF32A67B-C99D-3A48-B7DC-4709CD445E99}" srcOrd="0" destOrd="0" parTransId="{9B1C6C07-355A-3D4E-9098-67D0B0C705DD}" sibTransId="{26F5AE13-13EB-364F-B3D7-2862D8D3BA5F}"/>
    <dgm:cxn modelId="{CD59F795-D915-ED4C-B269-419E8C754BD6}" type="presOf" srcId="{7B15E242-44EE-8041-B677-9CE7A50BC61B}" destId="{5A6F4A1B-44D8-1744-B5FD-9B983699ADC9}" srcOrd="0" destOrd="0" presId="urn:microsoft.com/office/officeart/2005/8/layout/chevron1"/>
    <dgm:cxn modelId="{482AFFEC-9E3C-6040-BE92-C3FA12498EBF}" srcId="{C4822715-875E-A547-8486-90959CBB8EB2}" destId="{4C14E0C1-B36B-EF47-B86F-DA72F5C62975}" srcOrd="6" destOrd="0" parTransId="{44D11DC2-98BC-2A40-AC07-5F3651436974}" sibTransId="{579F0A6B-65C4-4049-B4A5-418410A6F3C1}"/>
    <dgm:cxn modelId="{CAB22075-8E62-464C-8919-C582BBE0DBBB}" type="presOf" srcId="{4C14E0C1-B36B-EF47-B86F-DA72F5C62975}" destId="{FE482F6A-2611-CF4E-A101-AB31EBAF57E1}" srcOrd="0" destOrd="0" presId="urn:microsoft.com/office/officeart/2005/8/layout/chevron1"/>
    <dgm:cxn modelId="{60D03E1C-4366-764F-88BE-1AD94B5C9236}" srcId="{C4822715-875E-A547-8486-90959CBB8EB2}" destId="{7B15E242-44EE-8041-B677-9CE7A50BC61B}" srcOrd="5" destOrd="0" parTransId="{E54FBDA4-4CA4-6945-A3B6-4EE8108FB169}" sibTransId="{75745E8A-82EE-7442-83F7-91F6D17B74E4}"/>
    <dgm:cxn modelId="{CDEE7CDB-9596-2A4B-8025-45724D36F8E9}" srcId="{C4822715-875E-A547-8486-90959CBB8EB2}" destId="{0E73D513-2C43-4B44-9A9D-CC23CE3AC57A}" srcOrd="3" destOrd="0" parTransId="{0C1257D6-333F-1D4F-A051-85C1B9463C38}" sibTransId="{9401A603-444F-2342-B043-DE6004574440}"/>
    <dgm:cxn modelId="{029A04F2-4FF2-CC47-B3A7-24DCDCDBB2A3}" srcId="{C4822715-875E-A547-8486-90959CBB8EB2}" destId="{D4282C58-8BDD-194B-8DFD-840240CCC730}" srcOrd="7" destOrd="0" parTransId="{3C4B4CC0-5D15-8743-B072-1099C28AAC1E}" sibTransId="{A74063ED-BDB4-A748-988B-A4278BFC3C97}"/>
    <dgm:cxn modelId="{DCD5A02B-52B5-3B43-B265-72DE11CB3C7A}" type="presOf" srcId="{05AF1239-02B7-D242-B46D-06D7A735FF42}" destId="{F3152E8D-C876-524A-9F34-092F87570D91}" srcOrd="0" destOrd="0" presId="urn:microsoft.com/office/officeart/2005/8/layout/chevron1"/>
    <dgm:cxn modelId="{D8F39963-ADE2-144B-A2FD-588E16A6A62D}" type="presOf" srcId="{D4282C58-8BDD-194B-8DFD-840240CCC730}" destId="{45364A6A-6913-DA4C-B15E-A6B9AE6E4052}" srcOrd="0" destOrd="0" presId="urn:microsoft.com/office/officeart/2005/8/layout/chevron1"/>
    <dgm:cxn modelId="{C9FB370D-AF2D-9C48-A4A6-65DF21E729A9}" type="presOf" srcId="{3E203D91-FCA4-4946-BD30-954C34F7F4ED}" destId="{42645366-EF54-574A-9B08-26828FE6D23D}" srcOrd="0" destOrd="0" presId="urn:microsoft.com/office/officeart/2005/8/layout/chevron1"/>
    <dgm:cxn modelId="{7B27463B-033E-4842-BB46-9490E481507C}" type="presOf" srcId="{C4822715-875E-A547-8486-90959CBB8EB2}" destId="{8AD85965-81AE-2C4A-A984-01C0CC82AEB8}" srcOrd="0" destOrd="0" presId="urn:microsoft.com/office/officeart/2005/8/layout/chevron1"/>
    <dgm:cxn modelId="{48C90650-73A2-E743-A44E-5BC374FB1045}" type="presOf" srcId="{0E73D513-2C43-4B44-9A9D-CC23CE3AC57A}" destId="{BBC54B52-7741-6849-BC66-4BA94EB5DCCA}" srcOrd="0" destOrd="0" presId="urn:microsoft.com/office/officeart/2005/8/layout/chevron1"/>
    <dgm:cxn modelId="{2971BC77-E8CF-8147-B474-2BB928387BA2}" srcId="{C4822715-875E-A547-8486-90959CBB8EB2}" destId="{D946CB97-3C41-2A4F-AFE8-FA53F0038A8C}" srcOrd="2" destOrd="0" parTransId="{82F1EEC8-3A89-9C42-8515-7337EDC181BE}" sibTransId="{6A6FF012-8F78-5A40-807A-1A1624783791}"/>
    <dgm:cxn modelId="{F1DD3F5B-6769-CD45-83B3-2BACEA53E079}" type="presOf" srcId="{D946CB97-3C41-2A4F-AFE8-FA53F0038A8C}" destId="{D097CFE3-67BA-C64A-89FC-65899EFAE8E9}" srcOrd="0" destOrd="0" presId="urn:microsoft.com/office/officeart/2005/8/layout/chevron1"/>
    <dgm:cxn modelId="{2912A89F-38C4-BD47-8ADE-4B123616BD98}" srcId="{C4822715-875E-A547-8486-90959CBB8EB2}" destId="{3E203D91-FCA4-4946-BD30-954C34F7F4ED}" srcOrd="1" destOrd="0" parTransId="{CC0AB537-7204-F645-916C-DA5DEDBE4DA7}" sibTransId="{D38FAAB0-41EB-694F-823A-16598BE7C915}"/>
    <dgm:cxn modelId="{27FE9A77-57F7-8B4A-AFA5-C73F8133A5A8}" type="presOf" srcId="{CF32A67B-C99D-3A48-B7DC-4709CD445E99}" destId="{3F6198E6-5F3A-6541-A30A-260A260B289C}" srcOrd="0" destOrd="0" presId="urn:microsoft.com/office/officeart/2005/8/layout/chevron1"/>
    <dgm:cxn modelId="{D15E2A9B-9DFD-054B-87B7-C37FA19D864E}" type="presParOf" srcId="{8AD85965-81AE-2C4A-A984-01C0CC82AEB8}" destId="{3F6198E6-5F3A-6541-A30A-260A260B289C}" srcOrd="0" destOrd="0" presId="urn:microsoft.com/office/officeart/2005/8/layout/chevron1"/>
    <dgm:cxn modelId="{F32459FD-D439-474D-A4B7-506CEE0C9D0B}" type="presParOf" srcId="{8AD85965-81AE-2C4A-A984-01C0CC82AEB8}" destId="{AD048CB8-22C8-3449-B0D3-C210D19B4683}" srcOrd="1" destOrd="0" presId="urn:microsoft.com/office/officeart/2005/8/layout/chevron1"/>
    <dgm:cxn modelId="{05D5D1D7-41E9-2E41-BB32-57B92F689449}" type="presParOf" srcId="{8AD85965-81AE-2C4A-A984-01C0CC82AEB8}" destId="{42645366-EF54-574A-9B08-26828FE6D23D}" srcOrd="2" destOrd="0" presId="urn:microsoft.com/office/officeart/2005/8/layout/chevron1"/>
    <dgm:cxn modelId="{7FE3364E-0B8B-104B-A1D5-267FA231DA4F}" type="presParOf" srcId="{8AD85965-81AE-2C4A-A984-01C0CC82AEB8}" destId="{960A409F-3A8B-DE42-B2F0-5B1CC9449327}" srcOrd="3" destOrd="0" presId="urn:microsoft.com/office/officeart/2005/8/layout/chevron1"/>
    <dgm:cxn modelId="{136DD2A0-7A5A-3E42-A0FC-7C9D24353A3C}" type="presParOf" srcId="{8AD85965-81AE-2C4A-A984-01C0CC82AEB8}" destId="{D097CFE3-67BA-C64A-89FC-65899EFAE8E9}" srcOrd="4" destOrd="0" presId="urn:microsoft.com/office/officeart/2005/8/layout/chevron1"/>
    <dgm:cxn modelId="{13BCB7C0-8832-CA49-956E-6E6216BFB419}" type="presParOf" srcId="{8AD85965-81AE-2C4A-A984-01C0CC82AEB8}" destId="{1CCC2EC0-AE6F-F54D-B2A4-E0E00EADBBBC}" srcOrd="5" destOrd="0" presId="urn:microsoft.com/office/officeart/2005/8/layout/chevron1"/>
    <dgm:cxn modelId="{E1A92FE0-186F-5949-8930-5408BB95A661}" type="presParOf" srcId="{8AD85965-81AE-2C4A-A984-01C0CC82AEB8}" destId="{BBC54B52-7741-6849-BC66-4BA94EB5DCCA}" srcOrd="6" destOrd="0" presId="urn:microsoft.com/office/officeart/2005/8/layout/chevron1"/>
    <dgm:cxn modelId="{E5750F3E-711D-3A41-9CA1-50F054675C69}" type="presParOf" srcId="{8AD85965-81AE-2C4A-A984-01C0CC82AEB8}" destId="{29F7B8A2-33AE-0644-BD3C-F7DAE92FB36B}" srcOrd="7" destOrd="0" presId="urn:microsoft.com/office/officeart/2005/8/layout/chevron1"/>
    <dgm:cxn modelId="{09FFEC5D-7529-9C4F-87C8-0778DE31CDAB}" type="presParOf" srcId="{8AD85965-81AE-2C4A-A984-01C0CC82AEB8}" destId="{F3152E8D-C876-524A-9F34-092F87570D91}" srcOrd="8" destOrd="0" presId="urn:microsoft.com/office/officeart/2005/8/layout/chevron1"/>
    <dgm:cxn modelId="{B47A06DE-7EE9-DB47-90AE-890454A62CC4}" type="presParOf" srcId="{8AD85965-81AE-2C4A-A984-01C0CC82AEB8}" destId="{04679923-7289-A047-B039-A5AF35C3D824}" srcOrd="9" destOrd="0" presId="urn:microsoft.com/office/officeart/2005/8/layout/chevron1"/>
    <dgm:cxn modelId="{B8BD0E46-BEEC-9043-816D-D425E94C12FF}" type="presParOf" srcId="{8AD85965-81AE-2C4A-A984-01C0CC82AEB8}" destId="{5A6F4A1B-44D8-1744-B5FD-9B983699ADC9}" srcOrd="10" destOrd="0" presId="urn:microsoft.com/office/officeart/2005/8/layout/chevron1"/>
    <dgm:cxn modelId="{D642C3CD-A07D-E642-80F4-13416A46B732}" type="presParOf" srcId="{8AD85965-81AE-2C4A-A984-01C0CC82AEB8}" destId="{0AE1A13C-14AF-CA41-A3F1-AA62D13BA1BE}" srcOrd="11" destOrd="0" presId="urn:microsoft.com/office/officeart/2005/8/layout/chevron1"/>
    <dgm:cxn modelId="{AAF62D21-BC2E-D947-B81E-951755D3E5A7}" type="presParOf" srcId="{8AD85965-81AE-2C4A-A984-01C0CC82AEB8}" destId="{FE482F6A-2611-CF4E-A101-AB31EBAF57E1}" srcOrd="12" destOrd="0" presId="urn:microsoft.com/office/officeart/2005/8/layout/chevron1"/>
    <dgm:cxn modelId="{BD5F0420-1090-064F-916B-C4081C735799}" type="presParOf" srcId="{8AD85965-81AE-2C4A-A984-01C0CC82AEB8}" destId="{70EBF4AF-7372-4B4A-921F-58F5332FF42C}" srcOrd="13" destOrd="0" presId="urn:microsoft.com/office/officeart/2005/8/layout/chevron1"/>
    <dgm:cxn modelId="{54C8DBE2-4C9F-154A-AB6F-2437BDC4F534}" type="presParOf" srcId="{8AD85965-81AE-2C4A-A984-01C0CC82AEB8}" destId="{45364A6A-6913-DA4C-B15E-A6B9AE6E4052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4822715-875E-A547-8486-90959CBB8EB2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CF32A67B-C99D-3A48-B7DC-4709CD445E99}">
      <dgm:prSet phldrT="[Text]"/>
      <dgm:spPr/>
      <dgm:t>
        <a:bodyPr/>
        <a:lstStyle/>
        <a:p>
          <a:r>
            <a:rPr lang="en-US" dirty="0" smtClean="0"/>
            <a:t>Least sad</a:t>
          </a:r>
          <a:endParaRPr lang="en-US" dirty="0"/>
        </a:p>
      </dgm:t>
    </dgm:pt>
    <dgm:pt modelId="{9B1C6C07-355A-3D4E-9098-67D0B0C705DD}" type="parTrans" cxnId="{1D80C8A8-C26F-AA4E-8C71-A11F06D8A247}">
      <dgm:prSet/>
      <dgm:spPr/>
      <dgm:t>
        <a:bodyPr/>
        <a:lstStyle/>
        <a:p>
          <a:endParaRPr lang="en-US"/>
        </a:p>
      </dgm:t>
    </dgm:pt>
    <dgm:pt modelId="{26F5AE13-13EB-364F-B3D7-2862D8D3BA5F}" type="sibTrans" cxnId="{1D80C8A8-C26F-AA4E-8C71-A11F06D8A247}">
      <dgm:prSet/>
      <dgm:spPr/>
      <dgm:t>
        <a:bodyPr/>
        <a:lstStyle/>
        <a:p>
          <a:endParaRPr lang="en-US"/>
        </a:p>
      </dgm:t>
    </dgm:pt>
    <dgm:pt modelId="{D4282C58-8BDD-194B-8DFD-840240CCC730}">
      <dgm:prSet phldrT="[Text]"/>
      <dgm:spPr/>
      <dgm:t>
        <a:bodyPr/>
        <a:lstStyle/>
        <a:p>
          <a:r>
            <a:rPr lang="en-US" dirty="0" smtClean="0"/>
            <a:t>Most sad</a:t>
          </a:r>
          <a:endParaRPr lang="en-US" dirty="0"/>
        </a:p>
      </dgm:t>
    </dgm:pt>
    <dgm:pt modelId="{3C4B4CC0-5D15-8743-B072-1099C28AAC1E}" type="parTrans" cxnId="{029A04F2-4FF2-CC47-B3A7-24DCDCDBB2A3}">
      <dgm:prSet/>
      <dgm:spPr/>
      <dgm:t>
        <a:bodyPr/>
        <a:lstStyle/>
        <a:p>
          <a:endParaRPr lang="en-US"/>
        </a:p>
      </dgm:t>
    </dgm:pt>
    <dgm:pt modelId="{A74063ED-BDB4-A748-988B-A4278BFC3C97}" type="sibTrans" cxnId="{029A04F2-4FF2-CC47-B3A7-24DCDCDBB2A3}">
      <dgm:prSet/>
      <dgm:spPr/>
      <dgm:t>
        <a:bodyPr/>
        <a:lstStyle/>
        <a:p>
          <a:endParaRPr lang="en-US"/>
        </a:p>
      </dgm:t>
    </dgm:pt>
    <dgm:pt modelId="{3E203D91-FCA4-4946-BD30-954C34F7F4ED}">
      <dgm:prSet phldrT="[Text]"/>
      <dgm:spPr/>
      <dgm:t>
        <a:bodyPr/>
        <a:lstStyle/>
        <a:p>
          <a:endParaRPr lang="en-US"/>
        </a:p>
      </dgm:t>
    </dgm:pt>
    <dgm:pt modelId="{CC0AB537-7204-F645-916C-DA5DEDBE4DA7}" type="parTrans" cxnId="{2912A89F-38C4-BD47-8ADE-4B123616BD98}">
      <dgm:prSet/>
      <dgm:spPr/>
      <dgm:t>
        <a:bodyPr/>
        <a:lstStyle/>
        <a:p>
          <a:endParaRPr lang="en-US"/>
        </a:p>
      </dgm:t>
    </dgm:pt>
    <dgm:pt modelId="{D38FAAB0-41EB-694F-823A-16598BE7C915}" type="sibTrans" cxnId="{2912A89F-38C4-BD47-8ADE-4B123616BD98}">
      <dgm:prSet/>
      <dgm:spPr/>
      <dgm:t>
        <a:bodyPr/>
        <a:lstStyle/>
        <a:p>
          <a:endParaRPr lang="en-US"/>
        </a:p>
      </dgm:t>
    </dgm:pt>
    <dgm:pt modelId="{D946CB97-3C41-2A4F-AFE8-FA53F0038A8C}">
      <dgm:prSet phldrT="[Text]"/>
      <dgm:spPr/>
      <dgm:t>
        <a:bodyPr/>
        <a:lstStyle/>
        <a:p>
          <a:endParaRPr lang="en-US"/>
        </a:p>
      </dgm:t>
    </dgm:pt>
    <dgm:pt modelId="{82F1EEC8-3A89-9C42-8515-7337EDC181BE}" type="parTrans" cxnId="{2971BC77-E8CF-8147-B474-2BB928387BA2}">
      <dgm:prSet/>
      <dgm:spPr/>
      <dgm:t>
        <a:bodyPr/>
        <a:lstStyle/>
        <a:p>
          <a:endParaRPr lang="en-US"/>
        </a:p>
      </dgm:t>
    </dgm:pt>
    <dgm:pt modelId="{6A6FF012-8F78-5A40-807A-1A1624783791}" type="sibTrans" cxnId="{2971BC77-E8CF-8147-B474-2BB928387BA2}">
      <dgm:prSet/>
      <dgm:spPr/>
      <dgm:t>
        <a:bodyPr/>
        <a:lstStyle/>
        <a:p>
          <a:endParaRPr lang="en-US"/>
        </a:p>
      </dgm:t>
    </dgm:pt>
    <dgm:pt modelId="{0E73D513-2C43-4B44-9A9D-CC23CE3AC57A}">
      <dgm:prSet phldrT="[Text]"/>
      <dgm:spPr/>
      <dgm:t>
        <a:bodyPr/>
        <a:lstStyle/>
        <a:p>
          <a:endParaRPr lang="en-US"/>
        </a:p>
      </dgm:t>
    </dgm:pt>
    <dgm:pt modelId="{0C1257D6-333F-1D4F-A051-85C1B9463C38}" type="parTrans" cxnId="{CDEE7CDB-9596-2A4B-8025-45724D36F8E9}">
      <dgm:prSet/>
      <dgm:spPr/>
      <dgm:t>
        <a:bodyPr/>
        <a:lstStyle/>
        <a:p>
          <a:endParaRPr lang="en-US"/>
        </a:p>
      </dgm:t>
    </dgm:pt>
    <dgm:pt modelId="{9401A603-444F-2342-B043-DE6004574440}" type="sibTrans" cxnId="{CDEE7CDB-9596-2A4B-8025-45724D36F8E9}">
      <dgm:prSet/>
      <dgm:spPr/>
      <dgm:t>
        <a:bodyPr/>
        <a:lstStyle/>
        <a:p>
          <a:endParaRPr lang="en-US"/>
        </a:p>
      </dgm:t>
    </dgm:pt>
    <dgm:pt modelId="{4C14E0C1-B36B-EF47-B86F-DA72F5C62975}">
      <dgm:prSet phldrT="[Text]"/>
      <dgm:spPr/>
      <dgm:t>
        <a:bodyPr/>
        <a:lstStyle/>
        <a:p>
          <a:endParaRPr lang="en-US"/>
        </a:p>
      </dgm:t>
    </dgm:pt>
    <dgm:pt modelId="{44D11DC2-98BC-2A40-AC07-5F3651436974}" type="parTrans" cxnId="{482AFFEC-9E3C-6040-BE92-C3FA12498EBF}">
      <dgm:prSet/>
      <dgm:spPr/>
      <dgm:t>
        <a:bodyPr/>
        <a:lstStyle/>
        <a:p>
          <a:endParaRPr lang="en-US"/>
        </a:p>
      </dgm:t>
    </dgm:pt>
    <dgm:pt modelId="{579F0A6B-65C4-4049-B4A5-418410A6F3C1}" type="sibTrans" cxnId="{482AFFEC-9E3C-6040-BE92-C3FA12498EBF}">
      <dgm:prSet/>
      <dgm:spPr/>
      <dgm:t>
        <a:bodyPr/>
        <a:lstStyle/>
        <a:p>
          <a:endParaRPr lang="en-US"/>
        </a:p>
      </dgm:t>
    </dgm:pt>
    <dgm:pt modelId="{05AF1239-02B7-D242-B46D-06D7A735FF42}">
      <dgm:prSet phldrT="[Text]"/>
      <dgm:spPr/>
      <dgm:t>
        <a:bodyPr/>
        <a:lstStyle/>
        <a:p>
          <a:endParaRPr lang="en-US"/>
        </a:p>
      </dgm:t>
    </dgm:pt>
    <dgm:pt modelId="{DC7AEF79-FA39-EB43-B0C5-115ACBEA47DF}" type="parTrans" cxnId="{1C14DBC3-4BEB-884A-B4C0-54A6ACCC3080}">
      <dgm:prSet/>
      <dgm:spPr/>
      <dgm:t>
        <a:bodyPr/>
        <a:lstStyle/>
        <a:p>
          <a:endParaRPr lang="en-US"/>
        </a:p>
      </dgm:t>
    </dgm:pt>
    <dgm:pt modelId="{0183A0F0-A19B-9C4B-97D1-4233C74850A4}" type="sibTrans" cxnId="{1C14DBC3-4BEB-884A-B4C0-54A6ACCC3080}">
      <dgm:prSet/>
      <dgm:spPr/>
      <dgm:t>
        <a:bodyPr/>
        <a:lstStyle/>
        <a:p>
          <a:endParaRPr lang="en-US"/>
        </a:p>
      </dgm:t>
    </dgm:pt>
    <dgm:pt modelId="{7B15E242-44EE-8041-B677-9CE7A50BC61B}">
      <dgm:prSet phldrT="[Text]"/>
      <dgm:spPr/>
      <dgm:t>
        <a:bodyPr/>
        <a:lstStyle/>
        <a:p>
          <a:endParaRPr lang="en-US"/>
        </a:p>
      </dgm:t>
    </dgm:pt>
    <dgm:pt modelId="{E54FBDA4-4CA4-6945-A3B6-4EE8108FB169}" type="parTrans" cxnId="{60D03E1C-4366-764F-88BE-1AD94B5C9236}">
      <dgm:prSet/>
      <dgm:spPr/>
      <dgm:t>
        <a:bodyPr/>
        <a:lstStyle/>
        <a:p>
          <a:endParaRPr lang="en-US"/>
        </a:p>
      </dgm:t>
    </dgm:pt>
    <dgm:pt modelId="{75745E8A-82EE-7442-83F7-91F6D17B74E4}" type="sibTrans" cxnId="{60D03E1C-4366-764F-88BE-1AD94B5C9236}">
      <dgm:prSet/>
      <dgm:spPr/>
      <dgm:t>
        <a:bodyPr/>
        <a:lstStyle/>
        <a:p>
          <a:endParaRPr lang="en-US"/>
        </a:p>
      </dgm:t>
    </dgm:pt>
    <dgm:pt modelId="{8AD85965-81AE-2C4A-A984-01C0CC82AEB8}" type="pres">
      <dgm:prSet presAssocID="{C4822715-875E-A547-8486-90959CBB8EB2}" presName="Name0" presStyleCnt="0">
        <dgm:presLayoutVars>
          <dgm:dir/>
          <dgm:animLvl val="lvl"/>
          <dgm:resizeHandles val="exact"/>
        </dgm:presLayoutVars>
      </dgm:prSet>
      <dgm:spPr/>
    </dgm:pt>
    <dgm:pt modelId="{3F6198E6-5F3A-6541-A30A-260A260B289C}" type="pres">
      <dgm:prSet presAssocID="{CF32A67B-C99D-3A48-B7DC-4709CD445E99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48CB8-22C8-3449-B0D3-C210D19B4683}" type="pres">
      <dgm:prSet presAssocID="{26F5AE13-13EB-364F-B3D7-2862D8D3BA5F}" presName="parTxOnlySpace" presStyleCnt="0"/>
      <dgm:spPr/>
    </dgm:pt>
    <dgm:pt modelId="{42645366-EF54-574A-9B08-26828FE6D23D}" type="pres">
      <dgm:prSet presAssocID="{3E203D91-FCA4-4946-BD30-954C34F7F4ED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</dgm:pt>
    <dgm:pt modelId="{960A409F-3A8B-DE42-B2F0-5B1CC9449327}" type="pres">
      <dgm:prSet presAssocID="{D38FAAB0-41EB-694F-823A-16598BE7C915}" presName="parTxOnlySpace" presStyleCnt="0"/>
      <dgm:spPr/>
    </dgm:pt>
    <dgm:pt modelId="{D097CFE3-67BA-C64A-89FC-65899EFAE8E9}" type="pres">
      <dgm:prSet presAssocID="{D946CB97-3C41-2A4F-AFE8-FA53F0038A8C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</dgm:pt>
    <dgm:pt modelId="{1CCC2EC0-AE6F-F54D-B2A4-E0E00EADBBBC}" type="pres">
      <dgm:prSet presAssocID="{6A6FF012-8F78-5A40-807A-1A1624783791}" presName="parTxOnlySpace" presStyleCnt="0"/>
      <dgm:spPr/>
    </dgm:pt>
    <dgm:pt modelId="{BBC54B52-7741-6849-BC66-4BA94EB5DCCA}" type="pres">
      <dgm:prSet presAssocID="{0E73D513-2C43-4B44-9A9D-CC23CE3AC57A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</dgm:pt>
    <dgm:pt modelId="{29F7B8A2-33AE-0644-BD3C-F7DAE92FB36B}" type="pres">
      <dgm:prSet presAssocID="{9401A603-444F-2342-B043-DE6004574440}" presName="parTxOnlySpace" presStyleCnt="0"/>
      <dgm:spPr/>
    </dgm:pt>
    <dgm:pt modelId="{F3152E8D-C876-524A-9F34-092F87570D91}" type="pres">
      <dgm:prSet presAssocID="{05AF1239-02B7-D242-B46D-06D7A735FF42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</dgm:pt>
    <dgm:pt modelId="{04679923-7289-A047-B039-A5AF35C3D824}" type="pres">
      <dgm:prSet presAssocID="{0183A0F0-A19B-9C4B-97D1-4233C74850A4}" presName="parTxOnlySpace" presStyleCnt="0"/>
      <dgm:spPr/>
    </dgm:pt>
    <dgm:pt modelId="{5A6F4A1B-44D8-1744-B5FD-9B983699ADC9}" type="pres">
      <dgm:prSet presAssocID="{7B15E242-44EE-8041-B677-9CE7A50BC61B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</dgm:pt>
    <dgm:pt modelId="{0AE1A13C-14AF-CA41-A3F1-AA62D13BA1BE}" type="pres">
      <dgm:prSet presAssocID="{75745E8A-82EE-7442-83F7-91F6D17B74E4}" presName="parTxOnlySpace" presStyleCnt="0"/>
      <dgm:spPr/>
    </dgm:pt>
    <dgm:pt modelId="{FE482F6A-2611-CF4E-A101-AB31EBAF57E1}" type="pres">
      <dgm:prSet presAssocID="{4C14E0C1-B36B-EF47-B86F-DA72F5C62975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</dgm:pt>
    <dgm:pt modelId="{70EBF4AF-7372-4B4A-921F-58F5332FF42C}" type="pres">
      <dgm:prSet presAssocID="{579F0A6B-65C4-4049-B4A5-418410A6F3C1}" presName="parTxOnlySpace" presStyleCnt="0"/>
      <dgm:spPr/>
    </dgm:pt>
    <dgm:pt modelId="{45364A6A-6913-DA4C-B15E-A6B9AE6E4052}" type="pres">
      <dgm:prSet presAssocID="{D4282C58-8BDD-194B-8DFD-840240CCC730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14DBC3-4BEB-884A-B4C0-54A6ACCC3080}" srcId="{C4822715-875E-A547-8486-90959CBB8EB2}" destId="{05AF1239-02B7-D242-B46D-06D7A735FF42}" srcOrd="4" destOrd="0" parTransId="{DC7AEF79-FA39-EB43-B0C5-115ACBEA47DF}" sibTransId="{0183A0F0-A19B-9C4B-97D1-4233C74850A4}"/>
    <dgm:cxn modelId="{1D80C8A8-C26F-AA4E-8C71-A11F06D8A247}" srcId="{C4822715-875E-A547-8486-90959CBB8EB2}" destId="{CF32A67B-C99D-3A48-B7DC-4709CD445E99}" srcOrd="0" destOrd="0" parTransId="{9B1C6C07-355A-3D4E-9098-67D0B0C705DD}" sibTransId="{26F5AE13-13EB-364F-B3D7-2862D8D3BA5F}"/>
    <dgm:cxn modelId="{482AFFEC-9E3C-6040-BE92-C3FA12498EBF}" srcId="{C4822715-875E-A547-8486-90959CBB8EB2}" destId="{4C14E0C1-B36B-EF47-B86F-DA72F5C62975}" srcOrd="6" destOrd="0" parTransId="{44D11DC2-98BC-2A40-AC07-5F3651436974}" sibTransId="{579F0A6B-65C4-4049-B4A5-418410A6F3C1}"/>
    <dgm:cxn modelId="{CF805A7E-F60D-7E41-A906-B154C3122CAB}" type="presOf" srcId="{4C14E0C1-B36B-EF47-B86F-DA72F5C62975}" destId="{FE482F6A-2611-CF4E-A101-AB31EBAF57E1}" srcOrd="0" destOrd="0" presId="urn:microsoft.com/office/officeart/2005/8/layout/chevron1"/>
    <dgm:cxn modelId="{DD9724FD-914F-D24D-95A9-F39342DC0AE9}" type="presOf" srcId="{05AF1239-02B7-D242-B46D-06D7A735FF42}" destId="{F3152E8D-C876-524A-9F34-092F87570D91}" srcOrd="0" destOrd="0" presId="urn:microsoft.com/office/officeart/2005/8/layout/chevron1"/>
    <dgm:cxn modelId="{60D03E1C-4366-764F-88BE-1AD94B5C9236}" srcId="{C4822715-875E-A547-8486-90959CBB8EB2}" destId="{7B15E242-44EE-8041-B677-9CE7A50BC61B}" srcOrd="5" destOrd="0" parTransId="{E54FBDA4-4CA4-6945-A3B6-4EE8108FB169}" sibTransId="{75745E8A-82EE-7442-83F7-91F6D17B74E4}"/>
    <dgm:cxn modelId="{CA8FE762-D2D0-1D49-936E-522DA4FA7C95}" type="presOf" srcId="{7B15E242-44EE-8041-B677-9CE7A50BC61B}" destId="{5A6F4A1B-44D8-1744-B5FD-9B983699ADC9}" srcOrd="0" destOrd="0" presId="urn:microsoft.com/office/officeart/2005/8/layout/chevron1"/>
    <dgm:cxn modelId="{7250E014-A397-9F46-9118-8872C40326BD}" type="presOf" srcId="{0E73D513-2C43-4B44-9A9D-CC23CE3AC57A}" destId="{BBC54B52-7741-6849-BC66-4BA94EB5DCCA}" srcOrd="0" destOrd="0" presId="urn:microsoft.com/office/officeart/2005/8/layout/chevron1"/>
    <dgm:cxn modelId="{CDEE7CDB-9596-2A4B-8025-45724D36F8E9}" srcId="{C4822715-875E-A547-8486-90959CBB8EB2}" destId="{0E73D513-2C43-4B44-9A9D-CC23CE3AC57A}" srcOrd="3" destOrd="0" parTransId="{0C1257D6-333F-1D4F-A051-85C1B9463C38}" sibTransId="{9401A603-444F-2342-B043-DE6004574440}"/>
    <dgm:cxn modelId="{05EEBB7A-E8F2-B14F-8FFA-5DD774D83808}" type="presOf" srcId="{C4822715-875E-A547-8486-90959CBB8EB2}" destId="{8AD85965-81AE-2C4A-A984-01C0CC82AEB8}" srcOrd="0" destOrd="0" presId="urn:microsoft.com/office/officeart/2005/8/layout/chevron1"/>
    <dgm:cxn modelId="{029A04F2-4FF2-CC47-B3A7-24DCDCDBB2A3}" srcId="{C4822715-875E-A547-8486-90959CBB8EB2}" destId="{D4282C58-8BDD-194B-8DFD-840240CCC730}" srcOrd="7" destOrd="0" parTransId="{3C4B4CC0-5D15-8743-B072-1099C28AAC1E}" sibTransId="{A74063ED-BDB4-A748-988B-A4278BFC3C97}"/>
    <dgm:cxn modelId="{702FA06C-1C2C-0040-8435-8A6FA31E3F2F}" type="presOf" srcId="{CF32A67B-C99D-3A48-B7DC-4709CD445E99}" destId="{3F6198E6-5F3A-6541-A30A-260A260B289C}" srcOrd="0" destOrd="0" presId="urn:microsoft.com/office/officeart/2005/8/layout/chevron1"/>
    <dgm:cxn modelId="{B30755E1-2939-EF46-B9D3-F58C74EACFB7}" type="presOf" srcId="{3E203D91-FCA4-4946-BD30-954C34F7F4ED}" destId="{42645366-EF54-574A-9B08-26828FE6D23D}" srcOrd="0" destOrd="0" presId="urn:microsoft.com/office/officeart/2005/8/layout/chevron1"/>
    <dgm:cxn modelId="{A56528AA-5FAD-2F41-8B4B-168F2692DEF2}" type="presOf" srcId="{D946CB97-3C41-2A4F-AFE8-FA53F0038A8C}" destId="{D097CFE3-67BA-C64A-89FC-65899EFAE8E9}" srcOrd="0" destOrd="0" presId="urn:microsoft.com/office/officeart/2005/8/layout/chevron1"/>
    <dgm:cxn modelId="{2971BC77-E8CF-8147-B474-2BB928387BA2}" srcId="{C4822715-875E-A547-8486-90959CBB8EB2}" destId="{D946CB97-3C41-2A4F-AFE8-FA53F0038A8C}" srcOrd="2" destOrd="0" parTransId="{82F1EEC8-3A89-9C42-8515-7337EDC181BE}" sibTransId="{6A6FF012-8F78-5A40-807A-1A1624783791}"/>
    <dgm:cxn modelId="{2912A89F-38C4-BD47-8ADE-4B123616BD98}" srcId="{C4822715-875E-A547-8486-90959CBB8EB2}" destId="{3E203D91-FCA4-4946-BD30-954C34F7F4ED}" srcOrd="1" destOrd="0" parTransId="{CC0AB537-7204-F645-916C-DA5DEDBE4DA7}" sibTransId="{D38FAAB0-41EB-694F-823A-16598BE7C915}"/>
    <dgm:cxn modelId="{A07DE21A-53CD-3941-8858-4A5755579895}" type="presOf" srcId="{D4282C58-8BDD-194B-8DFD-840240CCC730}" destId="{45364A6A-6913-DA4C-B15E-A6B9AE6E4052}" srcOrd="0" destOrd="0" presId="urn:microsoft.com/office/officeart/2005/8/layout/chevron1"/>
    <dgm:cxn modelId="{1CB2A06B-ADFF-724A-A8F9-9B2B8A3E5659}" type="presParOf" srcId="{8AD85965-81AE-2C4A-A984-01C0CC82AEB8}" destId="{3F6198E6-5F3A-6541-A30A-260A260B289C}" srcOrd="0" destOrd="0" presId="urn:microsoft.com/office/officeart/2005/8/layout/chevron1"/>
    <dgm:cxn modelId="{5846323B-3C54-604B-B479-8F6AB873CA07}" type="presParOf" srcId="{8AD85965-81AE-2C4A-A984-01C0CC82AEB8}" destId="{AD048CB8-22C8-3449-B0D3-C210D19B4683}" srcOrd="1" destOrd="0" presId="urn:microsoft.com/office/officeart/2005/8/layout/chevron1"/>
    <dgm:cxn modelId="{60BAF69C-1C74-FE4E-9A44-EBC74F90C67B}" type="presParOf" srcId="{8AD85965-81AE-2C4A-A984-01C0CC82AEB8}" destId="{42645366-EF54-574A-9B08-26828FE6D23D}" srcOrd="2" destOrd="0" presId="urn:microsoft.com/office/officeart/2005/8/layout/chevron1"/>
    <dgm:cxn modelId="{ECF6D022-A87E-EA48-945A-425C7F6B69C5}" type="presParOf" srcId="{8AD85965-81AE-2C4A-A984-01C0CC82AEB8}" destId="{960A409F-3A8B-DE42-B2F0-5B1CC9449327}" srcOrd="3" destOrd="0" presId="urn:microsoft.com/office/officeart/2005/8/layout/chevron1"/>
    <dgm:cxn modelId="{5269F9D0-1184-0E4E-898D-78ADEB930C17}" type="presParOf" srcId="{8AD85965-81AE-2C4A-A984-01C0CC82AEB8}" destId="{D097CFE3-67BA-C64A-89FC-65899EFAE8E9}" srcOrd="4" destOrd="0" presId="urn:microsoft.com/office/officeart/2005/8/layout/chevron1"/>
    <dgm:cxn modelId="{9BBDCE31-4924-2C45-A86C-1E3F7B78A39F}" type="presParOf" srcId="{8AD85965-81AE-2C4A-A984-01C0CC82AEB8}" destId="{1CCC2EC0-AE6F-F54D-B2A4-E0E00EADBBBC}" srcOrd="5" destOrd="0" presId="urn:microsoft.com/office/officeart/2005/8/layout/chevron1"/>
    <dgm:cxn modelId="{561B23D1-72F4-444B-94C2-B7E08746BF72}" type="presParOf" srcId="{8AD85965-81AE-2C4A-A984-01C0CC82AEB8}" destId="{BBC54B52-7741-6849-BC66-4BA94EB5DCCA}" srcOrd="6" destOrd="0" presId="urn:microsoft.com/office/officeart/2005/8/layout/chevron1"/>
    <dgm:cxn modelId="{8C05CD4F-4E50-F245-990D-F8269C9B35D1}" type="presParOf" srcId="{8AD85965-81AE-2C4A-A984-01C0CC82AEB8}" destId="{29F7B8A2-33AE-0644-BD3C-F7DAE92FB36B}" srcOrd="7" destOrd="0" presId="urn:microsoft.com/office/officeart/2005/8/layout/chevron1"/>
    <dgm:cxn modelId="{40BA993F-2410-6F42-8965-843AFEDF1AC8}" type="presParOf" srcId="{8AD85965-81AE-2C4A-A984-01C0CC82AEB8}" destId="{F3152E8D-C876-524A-9F34-092F87570D91}" srcOrd="8" destOrd="0" presId="urn:microsoft.com/office/officeart/2005/8/layout/chevron1"/>
    <dgm:cxn modelId="{63E9088A-7FF6-D842-B061-007BE8CF5E70}" type="presParOf" srcId="{8AD85965-81AE-2C4A-A984-01C0CC82AEB8}" destId="{04679923-7289-A047-B039-A5AF35C3D824}" srcOrd="9" destOrd="0" presId="urn:microsoft.com/office/officeart/2005/8/layout/chevron1"/>
    <dgm:cxn modelId="{8DF06C70-F0EE-BA4F-B5C9-9B43755AB6CA}" type="presParOf" srcId="{8AD85965-81AE-2C4A-A984-01C0CC82AEB8}" destId="{5A6F4A1B-44D8-1744-B5FD-9B983699ADC9}" srcOrd="10" destOrd="0" presId="urn:microsoft.com/office/officeart/2005/8/layout/chevron1"/>
    <dgm:cxn modelId="{7FFB8E54-D2C1-3C4E-9771-1D034EB1FBD0}" type="presParOf" srcId="{8AD85965-81AE-2C4A-A984-01C0CC82AEB8}" destId="{0AE1A13C-14AF-CA41-A3F1-AA62D13BA1BE}" srcOrd="11" destOrd="0" presId="urn:microsoft.com/office/officeart/2005/8/layout/chevron1"/>
    <dgm:cxn modelId="{115C6A46-FEA1-F543-8F7D-F3FB68314F32}" type="presParOf" srcId="{8AD85965-81AE-2C4A-A984-01C0CC82AEB8}" destId="{FE482F6A-2611-CF4E-A101-AB31EBAF57E1}" srcOrd="12" destOrd="0" presId="urn:microsoft.com/office/officeart/2005/8/layout/chevron1"/>
    <dgm:cxn modelId="{FFCDB603-1B1E-2340-A526-3DE1DE21CAB3}" type="presParOf" srcId="{8AD85965-81AE-2C4A-A984-01C0CC82AEB8}" destId="{70EBF4AF-7372-4B4A-921F-58F5332FF42C}" srcOrd="13" destOrd="0" presId="urn:microsoft.com/office/officeart/2005/8/layout/chevron1"/>
    <dgm:cxn modelId="{78BD4627-E5E4-B243-A141-F151F6441BA0}" type="presParOf" srcId="{8AD85965-81AE-2C4A-A984-01C0CC82AEB8}" destId="{45364A6A-6913-DA4C-B15E-A6B9AE6E4052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4822715-875E-A547-8486-90959CBB8EB2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CF32A67B-C99D-3A48-B7DC-4709CD445E99}">
      <dgm:prSet phldrT="[Text]"/>
      <dgm:spPr/>
      <dgm:t>
        <a:bodyPr/>
        <a:lstStyle/>
        <a:p>
          <a:r>
            <a:rPr lang="en-US" dirty="0" smtClean="0"/>
            <a:t>Least happy</a:t>
          </a:r>
          <a:endParaRPr lang="en-US" dirty="0"/>
        </a:p>
      </dgm:t>
    </dgm:pt>
    <dgm:pt modelId="{9B1C6C07-355A-3D4E-9098-67D0B0C705DD}" type="parTrans" cxnId="{1D80C8A8-C26F-AA4E-8C71-A11F06D8A247}">
      <dgm:prSet/>
      <dgm:spPr/>
      <dgm:t>
        <a:bodyPr/>
        <a:lstStyle/>
        <a:p>
          <a:endParaRPr lang="en-US"/>
        </a:p>
      </dgm:t>
    </dgm:pt>
    <dgm:pt modelId="{26F5AE13-13EB-364F-B3D7-2862D8D3BA5F}" type="sibTrans" cxnId="{1D80C8A8-C26F-AA4E-8C71-A11F06D8A247}">
      <dgm:prSet/>
      <dgm:spPr/>
      <dgm:t>
        <a:bodyPr/>
        <a:lstStyle/>
        <a:p>
          <a:endParaRPr lang="en-US"/>
        </a:p>
      </dgm:t>
    </dgm:pt>
    <dgm:pt modelId="{D4282C58-8BDD-194B-8DFD-840240CCC730}">
      <dgm:prSet phldrT="[Text]"/>
      <dgm:spPr/>
      <dgm:t>
        <a:bodyPr/>
        <a:lstStyle/>
        <a:p>
          <a:r>
            <a:rPr lang="en-US" dirty="0" smtClean="0"/>
            <a:t>Most happy</a:t>
          </a:r>
          <a:endParaRPr lang="en-US" dirty="0"/>
        </a:p>
      </dgm:t>
    </dgm:pt>
    <dgm:pt modelId="{3C4B4CC0-5D15-8743-B072-1099C28AAC1E}" type="parTrans" cxnId="{029A04F2-4FF2-CC47-B3A7-24DCDCDBB2A3}">
      <dgm:prSet/>
      <dgm:spPr/>
      <dgm:t>
        <a:bodyPr/>
        <a:lstStyle/>
        <a:p>
          <a:endParaRPr lang="en-US"/>
        </a:p>
      </dgm:t>
    </dgm:pt>
    <dgm:pt modelId="{A74063ED-BDB4-A748-988B-A4278BFC3C97}" type="sibTrans" cxnId="{029A04F2-4FF2-CC47-B3A7-24DCDCDBB2A3}">
      <dgm:prSet/>
      <dgm:spPr/>
      <dgm:t>
        <a:bodyPr/>
        <a:lstStyle/>
        <a:p>
          <a:endParaRPr lang="en-US"/>
        </a:p>
      </dgm:t>
    </dgm:pt>
    <dgm:pt modelId="{3E203D91-FCA4-4946-BD30-954C34F7F4ED}">
      <dgm:prSet phldrT="[Text]"/>
      <dgm:spPr/>
      <dgm:t>
        <a:bodyPr/>
        <a:lstStyle/>
        <a:p>
          <a:endParaRPr lang="en-US"/>
        </a:p>
      </dgm:t>
    </dgm:pt>
    <dgm:pt modelId="{CC0AB537-7204-F645-916C-DA5DEDBE4DA7}" type="parTrans" cxnId="{2912A89F-38C4-BD47-8ADE-4B123616BD98}">
      <dgm:prSet/>
      <dgm:spPr/>
      <dgm:t>
        <a:bodyPr/>
        <a:lstStyle/>
        <a:p>
          <a:endParaRPr lang="en-US"/>
        </a:p>
      </dgm:t>
    </dgm:pt>
    <dgm:pt modelId="{D38FAAB0-41EB-694F-823A-16598BE7C915}" type="sibTrans" cxnId="{2912A89F-38C4-BD47-8ADE-4B123616BD98}">
      <dgm:prSet/>
      <dgm:spPr/>
      <dgm:t>
        <a:bodyPr/>
        <a:lstStyle/>
        <a:p>
          <a:endParaRPr lang="en-US"/>
        </a:p>
      </dgm:t>
    </dgm:pt>
    <dgm:pt modelId="{D946CB97-3C41-2A4F-AFE8-FA53F0038A8C}">
      <dgm:prSet phldrT="[Text]"/>
      <dgm:spPr/>
      <dgm:t>
        <a:bodyPr/>
        <a:lstStyle/>
        <a:p>
          <a:endParaRPr lang="en-US"/>
        </a:p>
      </dgm:t>
    </dgm:pt>
    <dgm:pt modelId="{82F1EEC8-3A89-9C42-8515-7337EDC181BE}" type="parTrans" cxnId="{2971BC77-E8CF-8147-B474-2BB928387BA2}">
      <dgm:prSet/>
      <dgm:spPr/>
      <dgm:t>
        <a:bodyPr/>
        <a:lstStyle/>
        <a:p>
          <a:endParaRPr lang="en-US"/>
        </a:p>
      </dgm:t>
    </dgm:pt>
    <dgm:pt modelId="{6A6FF012-8F78-5A40-807A-1A1624783791}" type="sibTrans" cxnId="{2971BC77-E8CF-8147-B474-2BB928387BA2}">
      <dgm:prSet/>
      <dgm:spPr/>
      <dgm:t>
        <a:bodyPr/>
        <a:lstStyle/>
        <a:p>
          <a:endParaRPr lang="en-US"/>
        </a:p>
      </dgm:t>
    </dgm:pt>
    <dgm:pt modelId="{0E73D513-2C43-4B44-9A9D-CC23CE3AC57A}">
      <dgm:prSet phldrT="[Text]"/>
      <dgm:spPr/>
      <dgm:t>
        <a:bodyPr/>
        <a:lstStyle/>
        <a:p>
          <a:endParaRPr lang="en-US"/>
        </a:p>
      </dgm:t>
    </dgm:pt>
    <dgm:pt modelId="{0C1257D6-333F-1D4F-A051-85C1B9463C38}" type="parTrans" cxnId="{CDEE7CDB-9596-2A4B-8025-45724D36F8E9}">
      <dgm:prSet/>
      <dgm:spPr/>
      <dgm:t>
        <a:bodyPr/>
        <a:lstStyle/>
        <a:p>
          <a:endParaRPr lang="en-US"/>
        </a:p>
      </dgm:t>
    </dgm:pt>
    <dgm:pt modelId="{9401A603-444F-2342-B043-DE6004574440}" type="sibTrans" cxnId="{CDEE7CDB-9596-2A4B-8025-45724D36F8E9}">
      <dgm:prSet/>
      <dgm:spPr/>
      <dgm:t>
        <a:bodyPr/>
        <a:lstStyle/>
        <a:p>
          <a:endParaRPr lang="en-US"/>
        </a:p>
      </dgm:t>
    </dgm:pt>
    <dgm:pt modelId="{4C14E0C1-B36B-EF47-B86F-DA72F5C62975}">
      <dgm:prSet phldrT="[Text]"/>
      <dgm:spPr/>
      <dgm:t>
        <a:bodyPr/>
        <a:lstStyle/>
        <a:p>
          <a:endParaRPr lang="en-US"/>
        </a:p>
      </dgm:t>
    </dgm:pt>
    <dgm:pt modelId="{44D11DC2-98BC-2A40-AC07-5F3651436974}" type="parTrans" cxnId="{482AFFEC-9E3C-6040-BE92-C3FA12498EBF}">
      <dgm:prSet/>
      <dgm:spPr/>
      <dgm:t>
        <a:bodyPr/>
        <a:lstStyle/>
        <a:p>
          <a:endParaRPr lang="en-US"/>
        </a:p>
      </dgm:t>
    </dgm:pt>
    <dgm:pt modelId="{579F0A6B-65C4-4049-B4A5-418410A6F3C1}" type="sibTrans" cxnId="{482AFFEC-9E3C-6040-BE92-C3FA12498EBF}">
      <dgm:prSet/>
      <dgm:spPr/>
      <dgm:t>
        <a:bodyPr/>
        <a:lstStyle/>
        <a:p>
          <a:endParaRPr lang="en-US"/>
        </a:p>
      </dgm:t>
    </dgm:pt>
    <dgm:pt modelId="{05AF1239-02B7-D242-B46D-06D7A735FF42}">
      <dgm:prSet phldrT="[Text]"/>
      <dgm:spPr/>
      <dgm:t>
        <a:bodyPr/>
        <a:lstStyle/>
        <a:p>
          <a:endParaRPr lang="en-US"/>
        </a:p>
      </dgm:t>
    </dgm:pt>
    <dgm:pt modelId="{DC7AEF79-FA39-EB43-B0C5-115ACBEA47DF}" type="parTrans" cxnId="{1C14DBC3-4BEB-884A-B4C0-54A6ACCC3080}">
      <dgm:prSet/>
      <dgm:spPr/>
      <dgm:t>
        <a:bodyPr/>
        <a:lstStyle/>
        <a:p>
          <a:endParaRPr lang="en-US"/>
        </a:p>
      </dgm:t>
    </dgm:pt>
    <dgm:pt modelId="{0183A0F0-A19B-9C4B-97D1-4233C74850A4}" type="sibTrans" cxnId="{1C14DBC3-4BEB-884A-B4C0-54A6ACCC3080}">
      <dgm:prSet/>
      <dgm:spPr/>
      <dgm:t>
        <a:bodyPr/>
        <a:lstStyle/>
        <a:p>
          <a:endParaRPr lang="en-US"/>
        </a:p>
      </dgm:t>
    </dgm:pt>
    <dgm:pt modelId="{7B15E242-44EE-8041-B677-9CE7A50BC61B}">
      <dgm:prSet phldrT="[Text]"/>
      <dgm:spPr/>
      <dgm:t>
        <a:bodyPr/>
        <a:lstStyle/>
        <a:p>
          <a:endParaRPr lang="en-US"/>
        </a:p>
      </dgm:t>
    </dgm:pt>
    <dgm:pt modelId="{E54FBDA4-4CA4-6945-A3B6-4EE8108FB169}" type="parTrans" cxnId="{60D03E1C-4366-764F-88BE-1AD94B5C9236}">
      <dgm:prSet/>
      <dgm:spPr/>
      <dgm:t>
        <a:bodyPr/>
        <a:lstStyle/>
        <a:p>
          <a:endParaRPr lang="en-US"/>
        </a:p>
      </dgm:t>
    </dgm:pt>
    <dgm:pt modelId="{75745E8A-82EE-7442-83F7-91F6D17B74E4}" type="sibTrans" cxnId="{60D03E1C-4366-764F-88BE-1AD94B5C9236}">
      <dgm:prSet/>
      <dgm:spPr/>
      <dgm:t>
        <a:bodyPr/>
        <a:lstStyle/>
        <a:p>
          <a:endParaRPr lang="en-US"/>
        </a:p>
      </dgm:t>
    </dgm:pt>
    <dgm:pt modelId="{8AD85965-81AE-2C4A-A984-01C0CC82AEB8}" type="pres">
      <dgm:prSet presAssocID="{C4822715-875E-A547-8486-90959CBB8EB2}" presName="Name0" presStyleCnt="0">
        <dgm:presLayoutVars>
          <dgm:dir/>
          <dgm:animLvl val="lvl"/>
          <dgm:resizeHandles val="exact"/>
        </dgm:presLayoutVars>
      </dgm:prSet>
      <dgm:spPr/>
    </dgm:pt>
    <dgm:pt modelId="{3F6198E6-5F3A-6541-A30A-260A260B289C}" type="pres">
      <dgm:prSet presAssocID="{CF32A67B-C99D-3A48-B7DC-4709CD445E99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48CB8-22C8-3449-B0D3-C210D19B4683}" type="pres">
      <dgm:prSet presAssocID="{26F5AE13-13EB-364F-B3D7-2862D8D3BA5F}" presName="parTxOnlySpace" presStyleCnt="0"/>
      <dgm:spPr/>
    </dgm:pt>
    <dgm:pt modelId="{42645366-EF54-574A-9B08-26828FE6D23D}" type="pres">
      <dgm:prSet presAssocID="{3E203D91-FCA4-4946-BD30-954C34F7F4ED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</dgm:pt>
    <dgm:pt modelId="{960A409F-3A8B-DE42-B2F0-5B1CC9449327}" type="pres">
      <dgm:prSet presAssocID="{D38FAAB0-41EB-694F-823A-16598BE7C915}" presName="parTxOnlySpace" presStyleCnt="0"/>
      <dgm:spPr/>
    </dgm:pt>
    <dgm:pt modelId="{D097CFE3-67BA-C64A-89FC-65899EFAE8E9}" type="pres">
      <dgm:prSet presAssocID="{D946CB97-3C41-2A4F-AFE8-FA53F0038A8C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</dgm:pt>
    <dgm:pt modelId="{1CCC2EC0-AE6F-F54D-B2A4-E0E00EADBBBC}" type="pres">
      <dgm:prSet presAssocID="{6A6FF012-8F78-5A40-807A-1A1624783791}" presName="parTxOnlySpace" presStyleCnt="0"/>
      <dgm:spPr/>
    </dgm:pt>
    <dgm:pt modelId="{BBC54B52-7741-6849-BC66-4BA94EB5DCCA}" type="pres">
      <dgm:prSet presAssocID="{0E73D513-2C43-4B44-9A9D-CC23CE3AC57A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</dgm:pt>
    <dgm:pt modelId="{29F7B8A2-33AE-0644-BD3C-F7DAE92FB36B}" type="pres">
      <dgm:prSet presAssocID="{9401A603-444F-2342-B043-DE6004574440}" presName="parTxOnlySpace" presStyleCnt="0"/>
      <dgm:spPr/>
    </dgm:pt>
    <dgm:pt modelId="{F3152E8D-C876-524A-9F34-092F87570D91}" type="pres">
      <dgm:prSet presAssocID="{05AF1239-02B7-D242-B46D-06D7A735FF42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</dgm:pt>
    <dgm:pt modelId="{04679923-7289-A047-B039-A5AF35C3D824}" type="pres">
      <dgm:prSet presAssocID="{0183A0F0-A19B-9C4B-97D1-4233C74850A4}" presName="parTxOnlySpace" presStyleCnt="0"/>
      <dgm:spPr/>
    </dgm:pt>
    <dgm:pt modelId="{5A6F4A1B-44D8-1744-B5FD-9B983699ADC9}" type="pres">
      <dgm:prSet presAssocID="{7B15E242-44EE-8041-B677-9CE7A50BC61B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</dgm:pt>
    <dgm:pt modelId="{0AE1A13C-14AF-CA41-A3F1-AA62D13BA1BE}" type="pres">
      <dgm:prSet presAssocID="{75745E8A-82EE-7442-83F7-91F6D17B74E4}" presName="parTxOnlySpace" presStyleCnt="0"/>
      <dgm:spPr/>
    </dgm:pt>
    <dgm:pt modelId="{FE482F6A-2611-CF4E-A101-AB31EBAF57E1}" type="pres">
      <dgm:prSet presAssocID="{4C14E0C1-B36B-EF47-B86F-DA72F5C62975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</dgm:pt>
    <dgm:pt modelId="{70EBF4AF-7372-4B4A-921F-58F5332FF42C}" type="pres">
      <dgm:prSet presAssocID="{579F0A6B-65C4-4049-B4A5-418410A6F3C1}" presName="parTxOnlySpace" presStyleCnt="0"/>
      <dgm:spPr/>
    </dgm:pt>
    <dgm:pt modelId="{45364A6A-6913-DA4C-B15E-A6B9AE6E4052}" type="pres">
      <dgm:prSet presAssocID="{D4282C58-8BDD-194B-8DFD-840240CCC730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1C283E1-339D-ED4A-885B-234EF95CAF69}" type="presOf" srcId="{CF32A67B-C99D-3A48-B7DC-4709CD445E99}" destId="{3F6198E6-5F3A-6541-A30A-260A260B289C}" srcOrd="0" destOrd="0" presId="urn:microsoft.com/office/officeart/2005/8/layout/chevron1"/>
    <dgm:cxn modelId="{1C14DBC3-4BEB-884A-B4C0-54A6ACCC3080}" srcId="{C4822715-875E-A547-8486-90959CBB8EB2}" destId="{05AF1239-02B7-D242-B46D-06D7A735FF42}" srcOrd="4" destOrd="0" parTransId="{DC7AEF79-FA39-EB43-B0C5-115ACBEA47DF}" sibTransId="{0183A0F0-A19B-9C4B-97D1-4233C74850A4}"/>
    <dgm:cxn modelId="{F478FE59-D67C-D147-BE5D-A304FCDA2FC3}" type="presOf" srcId="{3E203D91-FCA4-4946-BD30-954C34F7F4ED}" destId="{42645366-EF54-574A-9B08-26828FE6D23D}" srcOrd="0" destOrd="0" presId="urn:microsoft.com/office/officeart/2005/8/layout/chevron1"/>
    <dgm:cxn modelId="{1D80C8A8-C26F-AA4E-8C71-A11F06D8A247}" srcId="{C4822715-875E-A547-8486-90959CBB8EB2}" destId="{CF32A67B-C99D-3A48-B7DC-4709CD445E99}" srcOrd="0" destOrd="0" parTransId="{9B1C6C07-355A-3D4E-9098-67D0B0C705DD}" sibTransId="{26F5AE13-13EB-364F-B3D7-2862D8D3BA5F}"/>
    <dgm:cxn modelId="{482AFFEC-9E3C-6040-BE92-C3FA12498EBF}" srcId="{C4822715-875E-A547-8486-90959CBB8EB2}" destId="{4C14E0C1-B36B-EF47-B86F-DA72F5C62975}" srcOrd="6" destOrd="0" parTransId="{44D11DC2-98BC-2A40-AC07-5F3651436974}" sibTransId="{579F0A6B-65C4-4049-B4A5-418410A6F3C1}"/>
    <dgm:cxn modelId="{60D03E1C-4366-764F-88BE-1AD94B5C9236}" srcId="{C4822715-875E-A547-8486-90959CBB8EB2}" destId="{7B15E242-44EE-8041-B677-9CE7A50BC61B}" srcOrd="5" destOrd="0" parTransId="{E54FBDA4-4CA4-6945-A3B6-4EE8108FB169}" sibTransId="{75745E8A-82EE-7442-83F7-91F6D17B74E4}"/>
    <dgm:cxn modelId="{CDEE7CDB-9596-2A4B-8025-45724D36F8E9}" srcId="{C4822715-875E-A547-8486-90959CBB8EB2}" destId="{0E73D513-2C43-4B44-9A9D-CC23CE3AC57A}" srcOrd="3" destOrd="0" parTransId="{0C1257D6-333F-1D4F-A051-85C1B9463C38}" sibTransId="{9401A603-444F-2342-B043-DE6004574440}"/>
    <dgm:cxn modelId="{029A04F2-4FF2-CC47-B3A7-24DCDCDBB2A3}" srcId="{C4822715-875E-A547-8486-90959CBB8EB2}" destId="{D4282C58-8BDD-194B-8DFD-840240CCC730}" srcOrd="7" destOrd="0" parTransId="{3C4B4CC0-5D15-8743-B072-1099C28AAC1E}" sibTransId="{A74063ED-BDB4-A748-988B-A4278BFC3C97}"/>
    <dgm:cxn modelId="{66EA1545-8218-7F47-91F9-CF08FCA812CD}" type="presOf" srcId="{4C14E0C1-B36B-EF47-B86F-DA72F5C62975}" destId="{FE482F6A-2611-CF4E-A101-AB31EBAF57E1}" srcOrd="0" destOrd="0" presId="urn:microsoft.com/office/officeart/2005/8/layout/chevron1"/>
    <dgm:cxn modelId="{44DF540A-07C4-F444-B305-610BBCD3977A}" type="presOf" srcId="{05AF1239-02B7-D242-B46D-06D7A735FF42}" destId="{F3152E8D-C876-524A-9F34-092F87570D91}" srcOrd="0" destOrd="0" presId="urn:microsoft.com/office/officeart/2005/8/layout/chevron1"/>
    <dgm:cxn modelId="{B010B1FF-0B5B-6B44-9961-952B3EA29340}" type="presOf" srcId="{D946CB97-3C41-2A4F-AFE8-FA53F0038A8C}" destId="{D097CFE3-67BA-C64A-89FC-65899EFAE8E9}" srcOrd="0" destOrd="0" presId="urn:microsoft.com/office/officeart/2005/8/layout/chevron1"/>
    <dgm:cxn modelId="{525F234B-59EB-2945-BB54-FA79B3A46FDD}" type="presOf" srcId="{0E73D513-2C43-4B44-9A9D-CC23CE3AC57A}" destId="{BBC54B52-7741-6849-BC66-4BA94EB5DCCA}" srcOrd="0" destOrd="0" presId="urn:microsoft.com/office/officeart/2005/8/layout/chevron1"/>
    <dgm:cxn modelId="{E6B30B10-F119-834C-8999-9436F0392C34}" type="presOf" srcId="{7B15E242-44EE-8041-B677-9CE7A50BC61B}" destId="{5A6F4A1B-44D8-1744-B5FD-9B983699ADC9}" srcOrd="0" destOrd="0" presId="urn:microsoft.com/office/officeart/2005/8/layout/chevron1"/>
    <dgm:cxn modelId="{2971BC77-E8CF-8147-B474-2BB928387BA2}" srcId="{C4822715-875E-A547-8486-90959CBB8EB2}" destId="{D946CB97-3C41-2A4F-AFE8-FA53F0038A8C}" srcOrd="2" destOrd="0" parTransId="{82F1EEC8-3A89-9C42-8515-7337EDC181BE}" sibTransId="{6A6FF012-8F78-5A40-807A-1A1624783791}"/>
    <dgm:cxn modelId="{84147F16-AA19-8642-90F2-6B43DA781EA1}" type="presOf" srcId="{D4282C58-8BDD-194B-8DFD-840240CCC730}" destId="{45364A6A-6913-DA4C-B15E-A6B9AE6E4052}" srcOrd="0" destOrd="0" presId="urn:microsoft.com/office/officeart/2005/8/layout/chevron1"/>
    <dgm:cxn modelId="{2912A89F-38C4-BD47-8ADE-4B123616BD98}" srcId="{C4822715-875E-A547-8486-90959CBB8EB2}" destId="{3E203D91-FCA4-4946-BD30-954C34F7F4ED}" srcOrd="1" destOrd="0" parTransId="{CC0AB537-7204-F645-916C-DA5DEDBE4DA7}" sibTransId="{D38FAAB0-41EB-694F-823A-16598BE7C915}"/>
    <dgm:cxn modelId="{1EBA9256-B183-2943-A9C2-0852D8025DBB}" type="presOf" srcId="{C4822715-875E-A547-8486-90959CBB8EB2}" destId="{8AD85965-81AE-2C4A-A984-01C0CC82AEB8}" srcOrd="0" destOrd="0" presId="urn:microsoft.com/office/officeart/2005/8/layout/chevron1"/>
    <dgm:cxn modelId="{FBE5D2D5-DE0C-5E40-A11E-006E1A28566D}" type="presParOf" srcId="{8AD85965-81AE-2C4A-A984-01C0CC82AEB8}" destId="{3F6198E6-5F3A-6541-A30A-260A260B289C}" srcOrd="0" destOrd="0" presId="urn:microsoft.com/office/officeart/2005/8/layout/chevron1"/>
    <dgm:cxn modelId="{DF6B46E2-2A60-9847-B82C-15612B20A75A}" type="presParOf" srcId="{8AD85965-81AE-2C4A-A984-01C0CC82AEB8}" destId="{AD048CB8-22C8-3449-B0D3-C210D19B4683}" srcOrd="1" destOrd="0" presId="urn:microsoft.com/office/officeart/2005/8/layout/chevron1"/>
    <dgm:cxn modelId="{2C2739FA-A334-974C-B064-7664B3223FC4}" type="presParOf" srcId="{8AD85965-81AE-2C4A-A984-01C0CC82AEB8}" destId="{42645366-EF54-574A-9B08-26828FE6D23D}" srcOrd="2" destOrd="0" presId="urn:microsoft.com/office/officeart/2005/8/layout/chevron1"/>
    <dgm:cxn modelId="{A69527A8-F690-D04A-BBD5-A67C88137522}" type="presParOf" srcId="{8AD85965-81AE-2C4A-A984-01C0CC82AEB8}" destId="{960A409F-3A8B-DE42-B2F0-5B1CC9449327}" srcOrd="3" destOrd="0" presId="urn:microsoft.com/office/officeart/2005/8/layout/chevron1"/>
    <dgm:cxn modelId="{06CE3FB9-0D11-1D47-9F6A-3BF64BBF3FDB}" type="presParOf" srcId="{8AD85965-81AE-2C4A-A984-01C0CC82AEB8}" destId="{D097CFE3-67BA-C64A-89FC-65899EFAE8E9}" srcOrd="4" destOrd="0" presId="urn:microsoft.com/office/officeart/2005/8/layout/chevron1"/>
    <dgm:cxn modelId="{546E7EAA-0C6A-8944-8A61-C4FBEBCF9D79}" type="presParOf" srcId="{8AD85965-81AE-2C4A-A984-01C0CC82AEB8}" destId="{1CCC2EC0-AE6F-F54D-B2A4-E0E00EADBBBC}" srcOrd="5" destOrd="0" presId="urn:microsoft.com/office/officeart/2005/8/layout/chevron1"/>
    <dgm:cxn modelId="{37CEF7E9-CB10-7A47-81F6-4846D57FBBCA}" type="presParOf" srcId="{8AD85965-81AE-2C4A-A984-01C0CC82AEB8}" destId="{BBC54B52-7741-6849-BC66-4BA94EB5DCCA}" srcOrd="6" destOrd="0" presId="urn:microsoft.com/office/officeart/2005/8/layout/chevron1"/>
    <dgm:cxn modelId="{8A50FA80-50D6-D943-8F60-7B8F1DF3D4C3}" type="presParOf" srcId="{8AD85965-81AE-2C4A-A984-01C0CC82AEB8}" destId="{29F7B8A2-33AE-0644-BD3C-F7DAE92FB36B}" srcOrd="7" destOrd="0" presId="urn:microsoft.com/office/officeart/2005/8/layout/chevron1"/>
    <dgm:cxn modelId="{F24EE28F-F25B-9341-A051-7007502FF5F5}" type="presParOf" srcId="{8AD85965-81AE-2C4A-A984-01C0CC82AEB8}" destId="{F3152E8D-C876-524A-9F34-092F87570D91}" srcOrd="8" destOrd="0" presId="urn:microsoft.com/office/officeart/2005/8/layout/chevron1"/>
    <dgm:cxn modelId="{DB512626-BA89-C645-9EFF-3F86EAA9F208}" type="presParOf" srcId="{8AD85965-81AE-2C4A-A984-01C0CC82AEB8}" destId="{04679923-7289-A047-B039-A5AF35C3D824}" srcOrd="9" destOrd="0" presId="urn:microsoft.com/office/officeart/2005/8/layout/chevron1"/>
    <dgm:cxn modelId="{1426C923-ABF4-964B-9C08-898510D29020}" type="presParOf" srcId="{8AD85965-81AE-2C4A-A984-01C0CC82AEB8}" destId="{5A6F4A1B-44D8-1744-B5FD-9B983699ADC9}" srcOrd="10" destOrd="0" presId="urn:microsoft.com/office/officeart/2005/8/layout/chevron1"/>
    <dgm:cxn modelId="{29C0A3BB-C1FD-2348-9999-777967785AB1}" type="presParOf" srcId="{8AD85965-81AE-2C4A-A984-01C0CC82AEB8}" destId="{0AE1A13C-14AF-CA41-A3F1-AA62D13BA1BE}" srcOrd="11" destOrd="0" presId="urn:microsoft.com/office/officeart/2005/8/layout/chevron1"/>
    <dgm:cxn modelId="{19F0D006-90F1-244D-9D45-6F7170C81724}" type="presParOf" srcId="{8AD85965-81AE-2C4A-A984-01C0CC82AEB8}" destId="{FE482F6A-2611-CF4E-A101-AB31EBAF57E1}" srcOrd="12" destOrd="0" presId="urn:microsoft.com/office/officeart/2005/8/layout/chevron1"/>
    <dgm:cxn modelId="{E4966CF1-601D-D442-A70D-3916A94A91C1}" type="presParOf" srcId="{8AD85965-81AE-2C4A-A984-01C0CC82AEB8}" destId="{70EBF4AF-7372-4B4A-921F-58F5332FF42C}" srcOrd="13" destOrd="0" presId="urn:microsoft.com/office/officeart/2005/8/layout/chevron1"/>
    <dgm:cxn modelId="{E1BFC57B-28E1-F546-8CC7-052203730CAC}" type="presParOf" srcId="{8AD85965-81AE-2C4A-A984-01C0CC82AEB8}" destId="{45364A6A-6913-DA4C-B15E-A6B9AE6E4052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4822715-875E-A547-8486-90959CBB8EB2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CF32A67B-C99D-3A48-B7DC-4709CD445E99}">
      <dgm:prSet phldrT="[Text]"/>
      <dgm:spPr/>
      <dgm:t>
        <a:bodyPr/>
        <a:lstStyle/>
        <a:p>
          <a:r>
            <a:rPr lang="en-US" dirty="0" smtClean="0"/>
            <a:t>Least happy</a:t>
          </a:r>
          <a:endParaRPr lang="en-US" dirty="0"/>
        </a:p>
      </dgm:t>
    </dgm:pt>
    <dgm:pt modelId="{9B1C6C07-355A-3D4E-9098-67D0B0C705DD}" type="parTrans" cxnId="{1D80C8A8-C26F-AA4E-8C71-A11F06D8A247}">
      <dgm:prSet/>
      <dgm:spPr/>
      <dgm:t>
        <a:bodyPr/>
        <a:lstStyle/>
        <a:p>
          <a:endParaRPr lang="en-US"/>
        </a:p>
      </dgm:t>
    </dgm:pt>
    <dgm:pt modelId="{26F5AE13-13EB-364F-B3D7-2862D8D3BA5F}" type="sibTrans" cxnId="{1D80C8A8-C26F-AA4E-8C71-A11F06D8A247}">
      <dgm:prSet/>
      <dgm:spPr/>
      <dgm:t>
        <a:bodyPr/>
        <a:lstStyle/>
        <a:p>
          <a:endParaRPr lang="en-US"/>
        </a:p>
      </dgm:t>
    </dgm:pt>
    <dgm:pt modelId="{D4282C58-8BDD-194B-8DFD-840240CCC730}">
      <dgm:prSet phldrT="[Text]"/>
      <dgm:spPr/>
      <dgm:t>
        <a:bodyPr/>
        <a:lstStyle/>
        <a:p>
          <a:r>
            <a:rPr lang="en-US" dirty="0" smtClean="0"/>
            <a:t>Most happy</a:t>
          </a:r>
          <a:endParaRPr lang="en-US" dirty="0"/>
        </a:p>
      </dgm:t>
    </dgm:pt>
    <dgm:pt modelId="{3C4B4CC0-5D15-8743-B072-1099C28AAC1E}" type="parTrans" cxnId="{029A04F2-4FF2-CC47-B3A7-24DCDCDBB2A3}">
      <dgm:prSet/>
      <dgm:spPr/>
      <dgm:t>
        <a:bodyPr/>
        <a:lstStyle/>
        <a:p>
          <a:endParaRPr lang="en-US"/>
        </a:p>
      </dgm:t>
    </dgm:pt>
    <dgm:pt modelId="{A74063ED-BDB4-A748-988B-A4278BFC3C97}" type="sibTrans" cxnId="{029A04F2-4FF2-CC47-B3A7-24DCDCDBB2A3}">
      <dgm:prSet/>
      <dgm:spPr/>
      <dgm:t>
        <a:bodyPr/>
        <a:lstStyle/>
        <a:p>
          <a:endParaRPr lang="en-US"/>
        </a:p>
      </dgm:t>
    </dgm:pt>
    <dgm:pt modelId="{3E203D91-FCA4-4946-BD30-954C34F7F4ED}">
      <dgm:prSet phldrT="[Text]"/>
      <dgm:spPr/>
      <dgm:t>
        <a:bodyPr/>
        <a:lstStyle/>
        <a:p>
          <a:endParaRPr lang="en-US"/>
        </a:p>
      </dgm:t>
    </dgm:pt>
    <dgm:pt modelId="{CC0AB537-7204-F645-916C-DA5DEDBE4DA7}" type="parTrans" cxnId="{2912A89F-38C4-BD47-8ADE-4B123616BD98}">
      <dgm:prSet/>
      <dgm:spPr/>
      <dgm:t>
        <a:bodyPr/>
        <a:lstStyle/>
        <a:p>
          <a:endParaRPr lang="en-US"/>
        </a:p>
      </dgm:t>
    </dgm:pt>
    <dgm:pt modelId="{D38FAAB0-41EB-694F-823A-16598BE7C915}" type="sibTrans" cxnId="{2912A89F-38C4-BD47-8ADE-4B123616BD98}">
      <dgm:prSet/>
      <dgm:spPr/>
      <dgm:t>
        <a:bodyPr/>
        <a:lstStyle/>
        <a:p>
          <a:endParaRPr lang="en-US"/>
        </a:p>
      </dgm:t>
    </dgm:pt>
    <dgm:pt modelId="{D946CB97-3C41-2A4F-AFE8-FA53F0038A8C}">
      <dgm:prSet phldrT="[Text]"/>
      <dgm:spPr/>
      <dgm:t>
        <a:bodyPr/>
        <a:lstStyle/>
        <a:p>
          <a:endParaRPr lang="en-US"/>
        </a:p>
      </dgm:t>
    </dgm:pt>
    <dgm:pt modelId="{82F1EEC8-3A89-9C42-8515-7337EDC181BE}" type="parTrans" cxnId="{2971BC77-E8CF-8147-B474-2BB928387BA2}">
      <dgm:prSet/>
      <dgm:spPr/>
      <dgm:t>
        <a:bodyPr/>
        <a:lstStyle/>
        <a:p>
          <a:endParaRPr lang="en-US"/>
        </a:p>
      </dgm:t>
    </dgm:pt>
    <dgm:pt modelId="{6A6FF012-8F78-5A40-807A-1A1624783791}" type="sibTrans" cxnId="{2971BC77-E8CF-8147-B474-2BB928387BA2}">
      <dgm:prSet/>
      <dgm:spPr/>
      <dgm:t>
        <a:bodyPr/>
        <a:lstStyle/>
        <a:p>
          <a:endParaRPr lang="en-US"/>
        </a:p>
      </dgm:t>
    </dgm:pt>
    <dgm:pt modelId="{0E73D513-2C43-4B44-9A9D-CC23CE3AC57A}">
      <dgm:prSet phldrT="[Text]"/>
      <dgm:spPr/>
      <dgm:t>
        <a:bodyPr/>
        <a:lstStyle/>
        <a:p>
          <a:endParaRPr lang="en-US"/>
        </a:p>
      </dgm:t>
    </dgm:pt>
    <dgm:pt modelId="{0C1257D6-333F-1D4F-A051-85C1B9463C38}" type="parTrans" cxnId="{CDEE7CDB-9596-2A4B-8025-45724D36F8E9}">
      <dgm:prSet/>
      <dgm:spPr/>
      <dgm:t>
        <a:bodyPr/>
        <a:lstStyle/>
        <a:p>
          <a:endParaRPr lang="en-US"/>
        </a:p>
      </dgm:t>
    </dgm:pt>
    <dgm:pt modelId="{9401A603-444F-2342-B043-DE6004574440}" type="sibTrans" cxnId="{CDEE7CDB-9596-2A4B-8025-45724D36F8E9}">
      <dgm:prSet/>
      <dgm:spPr/>
      <dgm:t>
        <a:bodyPr/>
        <a:lstStyle/>
        <a:p>
          <a:endParaRPr lang="en-US"/>
        </a:p>
      </dgm:t>
    </dgm:pt>
    <dgm:pt modelId="{4C14E0C1-B36B-EF47-B86F-DA72F5C62975}">
      <dgm:prSet phldrT="[Text]"/>
      <dgm:spPr/>
      <dgm:t>
        <a:bodyPr/>
        <a:lstStyle/>
        <a:p>
          <a:endParaRPr lang="en-US"/>
        </a:p>
      </dgm:t>
    </dgm:pt>
    <dgm:pt modelId="{44D11DC2-98BC-2A40-AC07-5F3651436974}" type="parTrans" cxnId="{482AFFEC-9E3C-6040-BE92-C3FA12498EBF}">
      <dgm:prSet/>
      <dgm:spPr/>
      <dgm:t>
        <a:bodyPr/>
        <a:lstStyle/>
        <a:p>
          <a:endParaRPr lang="en-US"/>
        </a:p>
      </dgm:t>
    </dgm:pt>
    <dgm:pt modelId="{579F0A6B-65C4-4049-B4A5-418410A6F3C1}" type="sibTrans" cxnId="{482AFFEC-9E3C-6040-BE92-C3FA12498EBF}">
      <dgm:prSet/>
      <dgm:spPr/>
      <dgm:t>
        <a:bodyPr/>
        <a:lstStyle/>
        <a:p>
          <a:endParaRPr lang="en-US"/>
        </a:p>
      </dgm:t>
    </dgm:pt>
    <dgm:pt modelId="{05AF1239-02B7-D242-B46D-06D7A735FF42}">
      <dgm:prSet phldrT="[Text]"/>
      <dgm:spPr/>
      <dgm:t>
        <a:bodyPr/>
        <a:lstStyle/>
        <a:p>
          <a:endParaRPr lang="en-US"/>
        </a:p>
      </dgm:t>
    </dgm:pt>
    <dgm:pt modelId="{DC7AEF79-FA39-EB43-B0C5-115ACBEA47DF}" type="parTrans" cxnId="{1C14DBC3-4BEB-884A-B4C0-54A6ACCC3080}">
      <dgm:prSet/>
      <dgm:spPr/>
      <dgm:t>
        <a:bodyPr/>
        <a:lstStyle/>
        <a:p>
          <a:endParaRPr lang="en-US"/>
        </a:p>
      </dgm:t>
    </dgm:pt>
    <dgm:pt modelId="{0183A0F0-A19B-9C4B-97D1-4233C74850A4}" type="sibTrans" cxnId="{1C14DBC3-4BEB-884A-B4C0-54A6ACCC3080}">
      <dgm:prSet/>
      <dgm:spPr/>
      <dgm:t>
        <a:bodyPr/>
        <a:lstStyle/>
        <a:p>
          <a:endParaRPr lang="en-US"/>
        </a:p>
      </dgm:t>
    </dgm:pt>
    <dgm:pt modelId="{7B15E242-44EE-8041-B677-9CE7A50BC61B}">
      <dgm:prSet phldrT="[Text]"/>
      <dgm:spPr/>
      <dgm:t>
        <a:bodyPr/>
        <a:lstStyle/>
        <a:p>
          <a:endParaRPr lang="en-US"/>
        </a:p>
      </dgm:t>
    </dgm:pt>
    <dgm:pt modelId="{E54FBDA4-4CA4-6945-A3B6-4EE8108FB169}" type="parTrans" cxnId="{60D03E1C-4366-764F-88BE-1AD94B5C9236}">
      <dgm:prSet/>
      <dgm:spPr/>
      <dgm:t>
        <a:bodyPr/>
        <a:lstStyle/>
        <a:p>
          <a:endParaRPr lang="en-US"/>
        </a:p>
      </dgm:t>
    </dgm:pt>
    <dgm:pt modelId="{75745E8A-82EE-7442-83F7-91F6D17B74E4}" type="sibTrans" cxnId="{60D03E1C-4366-764F-88BE-1AD94B5C9236}">
      <dgm:prSet/>
      <dgm:spPr/>
      <dgm:t>
        <a:bodyPr/>
        <a:lstStyle/>
        <a:p>
          <a:endParaRPr lang="en-US"/>
        </a:p>
      </dgm:t>
    </dgm:pt>
    <dgm:pt modelId="{8AD85965-81AE-2C4A-A984-01C0CC82AEB8}" type="pres">
      <dgm:prSet presAssocID="{C4822715-875E-A547-8486-90959CBB8EB2}" presName="Name0" presStyleCnt="0">
        <dgm:presLayoutVars>
          <dgm:dir/>
          <dgm:animLvl val="lvl"/>
          <dgm:resizeHandles val="exact"/>
        </dgm:presLayoutVars>
      </dgm:prSet>
      <dgm:spPr/>
    </dgm:pt>
    <dgm:pt modelId="{3F6198E6-5F3A-6541-A30A-260A260B289C}" type="pres">
      <dgm:prSet presAssocID="{CF32A67B-C99D-3A48-B7DC-4709CD445E99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48CB8-22C8-3449-B0D3-C210D19B4683}" type="pres">
      <dgm:prSet presAssocID="{26F5AE13-13EB-364F-B3D7-2862D8D3BA5F}" presName="parTxOnlySpace" presStyleCnt="0"/>
      <dgm:spPr/>
    </dgm:pt>
    <dgm:pt modelId="{42645366-EF54-574A-9B08-26828FE6D23D}" type="pres">
      <dgm:prSet presAssocID="{3E203D91-FCA4-4946-BD30-954C34F7F4ED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</dgm:pt>
    <dgm:pt modelId="{960A409F-3A8B-DE42-B2F0-5B1CC9449327}" type="pres">
      <dgm:prSet presAssocID="{D38FAAB0-41EB-694F-823A-16598BE7C915}" presName="parTxOnlySpace" presStyleCnt="0"/>
      <dgm:spPr/>
    </dgm:pt>
    <dgm:pt modelId="{D097CFE3-67BA-C64A-89FC-65899EFAE8E9}" type="pres">
      <dgm:prSet presAssocID="{D946CB97-3C41-2A4F-AFE8-FA53F0038A8C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</dgm:pt>
    <dgm:pt modelId="{1CCC2EC0-AE6F-F54D-B2A4-E0E00EADBBBC}" type="pres">
      <dgm:prSet presAssocID="{6A6FF012-8F78-5A40-807A-1A1624783791}" presName="parTxOnlySpace" presStyleCnt="0"/>
      <dgm:spPr/>
    </dgm:pt>
    <dgm:pt modelId="{BBC54B52-7741-6849-BC66-4BA94EB5DCCA}" type="pres">
      <dgm:prSet presAssocID="{0E73D513-2C43-4B44-9A9D-CC23CE3AC57A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</dgm:pt>
    <dgm:pt modelId="{29F7B8A2-33AE-0644-BD3C-F7DAE92FB36B}" type="pres">
      <dgm:prSet presAssocID="{9401A603-444F-2342-B043-DE6004574440}" presName="parTxOnlySpace" presStyleCnt="0"/>
      <dgm:spPr/>
    </dgm:pt>
    <dgm:pt modelId="{F3152E8D-C876-524A-9F34-092F87570D91}" type="pres">
      <dgm:prSet presAssocID="{05AF1239-02B7-D242-B46D-06D7A735FF42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</dgm:pt>
    <dgm:pt modelId="{04679923-7289-A047-B039-A5AF35C3D824}" type="pres">
      <dgm:prSet presAssocID="{0183A0F0-A19B-9C4B-97D1-4233C74850A4}" presName="parTxOnlySpace" presStyleCnt="0"/>
      <dgm:spPr/>
    </dgm:pt>
    <dgm:pt modelId="{5A6F4A1B-44D8-1744-B5FD-9B983699ADC9}" type="pres">
      <dgm:prSet presAssocID="{7B15E242-44EE-8041-B677-9CE7A50BC61B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</dgm:pt>
    <dgm:pt modelId="{0AE1A13C-14AF-CA41-A3F1-AA62D13BA1BE}" type="pres">
      <dgm:prSet presAssocID="{75745E8A-82EE-7442-83F7-91F6D17B74E4}" presName="parTxOnlySpace" presStyleCnt="0"/>
      <dgm:spPr/>
    </dgm:pt>
    <dgm:pt modelId="{FE482F6A-2611-CF4E-A101-AB31EBAF57E1}" type="pres">
      <dgm:prSet presAssocID="{4C14E0C1-B36B-EF47-B86F-DA72F5C62975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</dgm:pt>
    <dgm:pt modelId="{70EBF4AF-7372-4B4A-921F-58F5332FF42C}" type="pres">
      <dgm:prSet presAssocID="{579F0A6B-65C4-4049-B4A5-418410A6F3C1}" presName="parTxOnlySpace" presStyleCnt="0"/>
      <dgm:spPr/>
    </dgm:pt>
    <dgm:pt modelId="{45364A6A-6913-DA4C-B15E-A6B9AE6E4052}" type="pres">
      <dgm:prSet presAssocID="{D4282C58-8BDD-194B-8DFD-840240CCC730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14DBC3-4BEB-884A-B4C0-54A6ACCC3080}" srcId="{C4822715-875E-A547-8486-90959CBB8EB2}" destId="{05AF1239-02B7-D242-B46D-06D7A735FF42}" srcOrd="4" destOrd="0" parTransId="{DC7AEF79-FA39-EB43-B0C5-115ACBEA47DF}" sibTransId="{0183A0F0-A19B-9C4B-97D1-4233C74850A4}"/>
    <dgm:cxn modelId="{1D80C8A8-C26F-AA4E-8C71-A11F06D8A247}" srcId="{C4822715-875E-A547-8486-90959CBB8EB2}" destId="{CF32A67B-C99D-3A48-B7DC-4709CD445E99}" srcOrd="0" destOrd="0" parTransId="{9B1C6C07-355A-3D4E-9098-67D0B0C705DD}" sibTransId="{26F5AE13-13EB-364F-B3D7-2862D8D3BA5F}"/>
    <dgm:cxn modelId="{482AFFEC-9E3C-6040-BE92-C3FA12498EBF}" srcId="{C4822715-875E-A547-8486-90959CBB8EB2}" destId="{4C14E0C1-B36B-EF47-B86F-DA72F5C62975}" srcOrd="6" destOrd="0" parTransId="{44D11DC2-98BC-2A40-AC07-5F3651436974}" sibTransId="{579F0A6B-65C4-4049-B4A5-418410A6F3C1}"/>
    <dgm:cxn modelId="{14416ED6-ADF3-FD45-B3A7-94B7F6B04C4F}" type="presOf" srcId="{D946CB97-3C41-2A4F-AFE8-FA53F0038A8C}" destId="{D097CFE3-67BA-C64A-89FC-65899EFAE8E9}" srcOrd="0" destOrd="0" presId="urn:microsoft.com/office/officeart/2005/8/layout/chevron1"/>
    <dgm:cxn modelId="{368E4DF2-9415-5049-9F08-EB631492EA55}" type="presOf" srcId="{3E203D91-FCA4-4946-BD30-954C34F7F4ED}" destId="{42645366-EF54-574A-9B08-26828FE6D23D}" srcOrd="0" destOrd="0" presId="urn:microsoft.com/office/officeart/2005/8/layout/chevron1"/>
    <dgm:cxn modelId="{60D03E1C-4366-764F-88BE-1AD94B5C9236}" srcId="{C4822715-875E-A547-8486-90959CBB8EB2}" destId="{7B15E242-44EE-8041-B677-9CE7A50BC61B}" srcOrd="5" destOrd="0" parTransId="{E54FBDA4-4CA4-6945-A3B6-4EE8108FB169}" sibTransId="{75745E8A-82EE-7442-83F7-91F6D17B74E4}"/>
    <dgm:cxn modelId="{3E54B7C1-7052-BD4E-8F51-A7DE7DDCDF10}" type="presOf" srcId="{C4822715-875E-A547-8486-90959CBB8EB2}" destId="{8AD85965-81AE-2C4A-A984-01C0CC82AEB8}" srcOrd="0" destOrd="0" presId="urn:microsoft.com/office/officeart/2005/8/layout/chevron1"/>
    <dgm:cxn modelId="{CDEE7CDB-9596-2A4B-8025-45724D36F8E9}" srcId="{C4822715-875E-A547-8486-90959CBB8EB2}" destId="{0E73D513-2C43-4B44-9A9D-CC23CE3AC57A}" srcOrd="3" destOrd="0" parTransId="{0C1257D6-333F-1D4F-A051-85C1B9463C38}" sibTransId="{9401A603-444F-2342-B043-DE6004574440}"/>
    <dgm:cxn modelId="{029A04F2-4FF2-CC47-B3A7-24DCDCDBB2A3}" srcId="{C4822715-875E-A547-8486-90959CBB8EB2}" destId="{D4282C58-8BDD-194B-8DFD-840240CCC730}" srcOrd="7" destOrd="0" parTransId="{3C4B4CC0-5D15-8743-B072-1099C28AAC1E}" sibTransId="{A74063ED-BDB4-A748-988B-A4278BFC3C97}"/>
    <dgm:cxn modelId="{53FF2700-AC83-4B4D-8096-34285A88347A}" type="presOf" srcId="{05AF1239-02B7-D242-B46D-06D7A735FF42}" destId="{F3152E8D-C876-524A-9F34-092F87570D91}" srcOrd="0" destOrd="0" presId="urn:microsoft.com/office/officeart/2005/8/layout/chevron1"/>
    <dgm:cxn modelId="{2B05C78D-8208-E448-9E91-9A8CF6208900}" type="presOf" srcId="{7B15E242-44EE-8041-B677-9CE7A50BC61B}" destId="{5A6F4A1B-44D8-1744-B5FD-9B983699ADC9}" srcOrd="0" destOrd="0" presId="urn:microsoft.com/office/officeart/2005/8/layout/chevron1"/>
    <dgm:cxn modelId="{80FC8506-3782-B146-AED5-5A1BC95FCDF4}" type="presOf" srcId="{D4282C58-8BDD-194B-8DFD-840240CCC730}" destId="{45364A6A-6913-DA4C-B15E-A6B9AE6E4052}" srcOrd="0" destOrd="0" presId="urn:microsoft.com/office/officeart/2005/8/layout/chevron1"/>
    <dgm:cxn modelId="{8B8A93C0-6980-644F-BE87-55F682CD044F}" type="presOf" srcId="{4C14E0C1-B36B-EF47-B86F-DA72F5C62975}" destId="{FE482F6A-2611-CF4E-A101-AB31EBAF57E1}" srcOrd="0" destOrd="0" presId="urn:microsoft.com/office/officeart/2005/8/layout/chevron1"/>
    <dgm:cxn modelId="{E0E8E84C-9219-7D4B-9F17-CCA0A0193612}" type="presOf" srcId="{0E73D513-2C43-4B44-9A9D-CC23CE3AC57A}" destId="{BBC54B52-7741-6849-BC66-4BA94EB5DCCA}" srcOrd="0" destOrd="0" presId="urn:microsoft.com/office/officeart/2005/8/layout/chevron1"/>
    <dgm:cxn modelId="{2971BC77-E8CF-8147-B474-2BB928387BA2}" srcId="{C4822715-875E-A547-8486-90959CBB8EB2}" destId="{D946CB97-3C41-2A4F-AFE8-FA53F0038A8C}" srcOrd="2" destOrd="0" parTransId="{82F1EEC8-3A89-9C42-8515-7337EDC181BE}" sibTransId="{6A6FF012-8F78-5A40-807A-1A1624783791}"/>
    <dgm:cxn modelId="{2912A89F-38C4-BD47-8ADE-4B123616BD98}" srcId="{C4822715-875E-A547-8486-90959CBB8EB2}" destId="{3E203D91-FCA4-4946-BD30-954C34F7F4ED}" srcOrd="1" destOrd="0" parTransId="{CC0AB537-7204-F645-916C-DA5DEDBE4DA7}" sibTransId="{D38FAAB0-41EB-694F-823A-16598BE7C915}"/>
    <dgm:cxn modelId="{D0048263-01A2-6044-8FB2-75C3A8681DB2}" type="presOf" srcId="{CF32A67B-C99D-3A48-B7DC-4709CD445E99}" destId="{3F6198E6-5F3A-6541-A30A-260A260B289C}" srcOrd="0" destOrd="0" presId="urn:microsoft.com/office/officeart/2005/8/layout/chevron1"/>
    <dgm:cxn modelId="{F0CDFB9E-2706-0E44-923B-5788C2B92C32}" type="presParOf" srcId="{8AD85965-81AE-2C4A-A984-01C0CC82AEB8}" destId="{3F6198E6-5F3A-6541-A30A-260A260B289C}" srcOrd="0" destOrd="0" presId="urn:microsoft.com/office/officeart/2005/8/layout/chevron1"/>
    <dgm:cxn modelId="{80345540-FDF7-1244-A349-52ECCBD4543C}" type="presParOf" srcId="{8AD85965-81AE-2C4A-A984-01C0CC82AEB8}" destId="{AD048CB8-22C8-3449-B0D3-C210D19B4683}" srcOrd="1" destOrd="0" presId="urn:microsoft.com/office/officeart/2005/8/layout/chevron1"/>
    <dgm:cxn modelId="{1FE0ECE7-F6FD-9A44-9680-1438B4960CEC}" type="presParOf" srcId="{8AD85965-81AE-2C4A-A984-01C0CC82AEB8}" destId="{42645366-EF54-574A-9B08-26828FE6D23D}" srcOrd="2" destOrd="0" presId="urn:microsoft.com/office/officeart/2005/8/layout/chevron1"/>
    <dgm:cxn modelId="{A0CF5DCA-A2B9-3344-88A1-05D07E7A91A9}" type="presParOf" srcId="{8AD85965-81AE-2C4A-A984-01C0CC82AEB8}" destId="{960A409F-3A8B-DE42-B2F0-5B1CC9449327}" srcOrd="3" destOrd="0" presId="urn:microsoft.com/office/officeart/2005/8/layout/chevron1"/>
    <dgm:cxn modelId="{E40252D7-2C47-9D43-9C7B-1B4CF4995E16}" type="presParOf" srcId="{8AD85965-81AE-2C4A-A984-01C0CC82AEB8}" destId="{D097CFE3-67BA-C64A-89FC-65899EFAE8E9}" srcOrd="4" destOrd="0" presId="urn:microsoft.com/office/officeart/2005/8/layout/chevron1"/>
    <dgm:cxn modelId="{F4445CED-853D-324E-ABB8-F6B899951691}" type="presParOf" srcId="{8AD85965-81AE-2C4A-A984-01C0CC82AEB8}" destId="{1CCC2EC0-AE6F-F54D-B2A4-E0E00EADBBBC}" srcOrd="5" destOrd="0" presId="urn:microsoft.com/office/officeart/2005/8/layout/chevron1"/>
    <dgm:cxn modelId="{531841A8-F295-4048-8F15-2AD2CA4DA48D}" type="presParOf" srcId="{8AD85965-81AE-2C4A-A984-01C0CC82AEB8}" destId="{BBC54B52-7741-6849-BC66-4BA94EB5DCCA}" srcOrd="6" destOrd="0" presId="urn:microsoft.com/office/officeart/2005/8/layout/chevron1"/>
    <dgm:cxn modelId="{26A904CD-4664-0F48-AFE8-53244DC0765F}" type="presParOf" srcId="{8AD85965-81AE-2C4A-A984-01C0CC82AEB8}" destId="{29F7B8A2-33AE-0644-BD3C-F7DAE92FB36B}" srcOrd="7" destOrd="0" presId="urn:microsoft.com/office/officeart/2005/8/layout/chevron1"/>
    <dgm:cxn modelId="{909E5519-0B16-EE49-A66E-9EBBC7190E8B}" type="presParOf" srcId="{8AD85965-81AE-2C4A-A984-01C0CC82AEB8}" destId="{F3152E8D-C876-524A-9F34-092F87570D91}" srcOrd="8" destOrd="0" presId="urn:microsoft.com/office/officeart/2005/8/layout/chevron1"/>
    <dgm:cxn modelId="{D98AEFE0-C201-D048-AB2D-4ACF83C7778B}" type="presParOf" srcId="{8AD85965-81AE-2C4A-A984-01C0CC82AEB8}" destId="{04679923-7289-A047-B039-A5AF35C3D824}" srcOrd="9" destOrd="0" presId="urn:microsoft.com/office/officeart/2005/8/layout/chevron1"/>
    <dgm:cxn modelId="{9C9F3129-CF84-C14C-8706-BB11F74D7821}" type="presParOf" srcId="{8AD85965-81AE-2C4A-A984-01C0CC82AEB8}" destId="{5A6F4A1B-44D8-1744-B5FD-9B983699ADC9}" srcOrd="10" destOrd="0" presId="urn:microsoft.com/office/officeart/2005/8/layout/chevron1"/>
    <dgm:cxn modelId="{E5505443-465F-3D4B-93E2-3D2B8017950C}" type="presParOf" srcId="{8AD85965-81AE-2C4A-A984-01C0CC82AEB8}" destId="{0AE1A13C-14AF-CA41-A3F1-AA62D13BA1BE}" srcOrd="11" destOrd="0" presId="urn:microsoft.com/office/officeart/2005/8/layout/chevron1"/>
    <dgm:cxn modelId="{4DA26BEE-C0E5-454F-B486-1542B252AC1F}" type="presParOf" srcId="{8AD85965-81AE-2C4A-A984-01C0CC82AEB8}" destId="{FE482F6A-2611-CF4E-A101-AB31EBAF57E1}" srcOrd="12" destOrd="0" presId="urn:microsoft.com/office/officeart/2005/8/layout/chevron1"/>
    <dgm:cxn modelId="{F3D20DF1-7D48-A045-92FA-FCDFD6468FA7}" type="presParOf" srcId="{8AD85965-81AE-2C4A-A984-01C0CC82AEB8}" destId="{70EBF4AF-7372-4B4A-921F-58F5332FF42C}" srcOrd="13" destOrd="0" presId="urn:microsoft.com/office/officeart/2005/8/layout/chevron1"/>
    <dgm:cxn modelId="{762938B4-29C6-094B-815D-72B22A8D1524}" type="presParOf" srcId="{8AD85965-81AE-2C4A-A984-01C0CC82AEB8}" destId="{45364A6A-6913-DA4C-B15E-A6B9AE6E4052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4822715-875E-A547-8486-90959CBB8EB2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CF32A67B-C99D-3A48-B7DC-4709CD445E99}">
      <dgm:prSet phldrT="[Text]"/>
      <dgm:spPr/>
      <dgm:t>
        <a:bodyPr/>
        <a:lstStyle/>
        <a:p>
          <a:r>
            <a:rPr lang="en-US" dirty="0" smtClean="0"/>
            <a:t>Least conflicting</a:t>
          </a:r>
          <a:endParaRPr lang="en-US" dirty="0"/>
        </a:p>
      </dgm:t>
    </dgm:pt>
    <dgm:pt modelId="{9B1C6C07-355A-3D4E-9098-67D0B0C705DD}" type="parTrans" cxnId="{1D80C8A8-C26F-AA4E-8C71-A11F06D8A247}">
      <dgm:prSet/>
      <dgm:spPr/>
      <dgm:t>
        <a:bodyPr/>
        <a:lstStyle/>
        <a:p>
          <a:endParaRPr lang="en-US"/>
        </a:p>
      </dgm:t>
    </dgm:pt>
    <dgm:pt modelId="{26F5AE13-13EB-364F-B3D7-2862D8D3BA5F}" type="sibTrans" cxnId="{1D80C8A8-C26F-AA4E-8C71-A11F06D8A247}">
      <dgm:prSet/>
      <dgm:spPr/>
      <dgm:t>
        <a:bodyPr/>
        <a:lstStyle/>
        <a:p>
          <a:endParaRPr lang="en-US"/>
        </a:p>
      </dgm:t>
    </dgm:pt>
    <dgm:pt modelId="{D4282C58-8BDD-194B-8DFD-840240CCC730}">
      <dgm:prSet phldrT="[Text]"/>
      <dgm:spPr/>
      <dgm:t>
        <a:bodyPr/>
        <a:lstStyle/>
        <a:p>
          <a:r>
            <a:rPr lang="en-US" dirty="0" smtClean="0"/>
            <a:t>Most conflicting</a:t>
          </a:r>
          <a:endParaRPr lang="en-US" dirty="0"/>
        </a:p>
      </dgm:t>
    </dgm:pt>
    <dgm:pt modelId="{3C4B4CC0-5D15-8743-B072-1099C28AAC1E}" type="parTrans" cxnId="{029A04F2-4FF2-CC47-B3A7-24DCDCDBB2A3}">
      <dgm:prSet/>
      <dgm:spPr/>
      <dgm:t>
        <a:bodyPr/>
        <a:lstStyle/>
        <a:p>
          <a:endParaRPr lang="en-US"/>
        </a:p>
      </dgm:t>
    </dgm:pt>
    <dgm:pt modelId="{A74063ED-BDB4-A748-988B-A4278BFC3C97}" type="sibTrans" cxnId="{029A04F2-4FF2-CC47-B3A7-24DCDCDBB2A3}">
      <dgm:prSet/>
      <dgm:spPr/>
      <dgm:t>
        <a:bodyPr/>
        <a:lstStyle/>
        <a:p>
          <a:endParaRPr lang="en-US"/>
        </a:p>
      </dgm:t>
    </dgm:pt>
    <dgm:pt modelId="{3E203D91-FCA4-4946-BD30-954C34F7F4ED}">
      <dgm:prSet phldrT="[Text]"/>
      <dgm:spPr/>
      <dgm:t>
        <a:bodyPr/>
        <a:lstStyle/>
        <a:p>
          <a:endParaRPr lang="en-US"/>
        </a:p>
      </dgm:t>
    </dgm:pt>
    <dgm:pt modelId="{CC0AB537-7204-F645-916C-DA5DEDBE4DA7}" type="parTrans" cxnId="{2912A89F-38C4-BD47-8ADE-4B123616BD98}">
      <dgm:prSet/>
      <dgm:spPr/>
      <dgm:t>
        <a:bodyPr/>
        <a:lstStyle/>
        <a:p>
          <a:endParaRPr lang="en-US"/>
        </a:p>
      </dgm:t>
    </dgm:pt>
    <dgm:pt modelId="{D38FAAB0-41EB-694F-823A-16598BE7C915}" type="sibTrans" cxnId="{2912A89F-38C4-BD47-8ADE-4B123616BD98}">
      <dgm:prSet/>
      <dgm:spPr/>
      <dgm:t>
        <a:bodyPr/>
        <a:lstStyle/>
        <a:p>
          <a:endParaRPr lang="en-US"/>
        </a:p>
      </dgm:t>
    </dgm:pt>
    <dgm:pt modelId="{D946CB97-3C41-2A4F-AFE8-FA53F0038A8C}">
      <dgm:prSet phldrT="[Text]"/>
      <dgm:spPr/>
      <dgm:t>
        <a:bodyPr/>
        <a:lstStyle/>
        <a:p>
          <a:endParaRPr lang="en-US"/>
        </a:p>
      </dgm:t>
    </dgm:pt>
    <dgm:pt modelId="{82F1EEC8-3A89-9C42-8515-7337EDC181BE}" type="parTrans" cxnId="{2971BC77-E8CF-8147-B474-2BB928387BA2}">
      <dgm:prSet/>
      <dgm:spPr/>
      <dgm:t>
        <a:bodyPr/>
        <a:lstStyle/>
        <a:p>
          <a:endParaRPr lang="en-US"/>
        </a:p>
      </dgm:t>
    </dgm:pt>
    <dgm:pt modelId="{6A6FF012-8F78-5A40-807A-1A1624783791}" type="sibTrans" cxnId="{2971BC77-E8CF-8147-B474-2BB928387BA2}">
      <dgm:prSet/>
      <dgm:spPr/>
      <dgm:t>
        <a:bodyPr/>
        <a:lstStyle/>
        <a:p>
          <a:endParaRPr lang="en-US"/>
        </a:p>
      </dgm:t>
    </dgm:pt>
    <dgm:pt modelId="{0E73D513-2C43-4B44-9A9D-CC23CE3AC57A}">
      <dgm:prSet phldrT="[Text]"/>
      <dgm:spPr/>
      <dgm:t>
        <a:bodyPr/>
        <a:lstStyle/>
        <a:p>
          <a:endParaRPr lang="en-US"/>
        </a:p>
      </dgm:t>
    </dgm:pt>
    <dgm:pt modelId="{0C1257D6-333F-1D4F-A051-85C1B9463C38}" type="parTrans" cxnId="{CDEE7CDB-9596-2A4B-8025-45724D36F8E9}">
      <dgm:prSet/>
      <dgm:spPr/>
      <dgm:t>
        <a:bodyPr/>
        <a:lstStyle/>
        <a:p>
          <a:endParaRPr lang="en-US"/>
        </a:p>
      </dgm:t>
    </dgm:pt>
    <dgm:pt modelId="{9401A603-444F-2342-B043-DE6004574440}" type="sibTrans" cxnId="{CDEE7CDB-9596-2A4B-8025-45724D36F8E9}">
      <dgm:prSet/>
      <dgm:spPr/>
      <dgm:t>
        <a:bodyPr/>
        <a:lstStyle/>
        <a:p>
          <a:endParaRPr lang="en-US"/>
        </a:p>
      </dgm:t>
    </dgm:pt>
    <dgm:pt modelId="{4C14E0C1-B36B-EF47-B86F-DA72F5C62975}">
      <dgm:prSet phldrT="[Text]"/>
      <dgm:spPr/>
      <dgm:t>
        <a:bodyPr/>
        <a:lstStyle/>
        <a:p>
          <a:endParaRPr lang="en-US"/>
        </a:p>
      </dgm:t>
    </dgm:pt>
    <dgm:pt modelId="{44D11DC2-98BC-2A40-AC07-5F3651436974}" type="parTrans" cxnId="{482AFFEC-9E3C-6040-BE92-C3FA12498EBF}">
      <dgm:prSet/>
      <dgm:spPr/>
      <dgm:t>
        <a:bodyPr/>
        <a:lstStyle/>
        <a:p>
          <a:endParaRPr lang="en-US"/>
        </a:p>
      </dgm:t>
    </dgm:pt>
    <dgm:pt modelId="{579F0A6B-65C4-4049-B4A5-418410A6F3C1}" type="sibTrans" cxnId="{482AFFEC-9E3C-6040-BE92-C3FA12498EBF}">
      <dgm:prSet/>
      <dgm:spPr/>
      <dgm:t>
        <a:bodyPr/>
        <a:lstStyle/>
        <a:p>
          <a:endParaRPr lang="en-US"/>
        </a:p>
      </dgm:t>
    </dgm:pt>
    <dgm:pt modelId="{05AF1239-02B7-D242-B46D-06D7A735FF42}">
      <dgm:prSet phldrT="[Text]"/>
      <dgm:spPr/>
      <dgm:t>
        <a:bodyPr/>
        <a:lstStyle/>
        <a:p>
          <a:endParaRPr lang="en-US"/>
        </a:p>
      </dgm:t>
    </dgm:pt>
    <dgm:pt modelId="{DC7AEF79-FA39-EB43-B0C5-115ACBEA47DF}" type="parTrans" cxnId="{1C14DBC3-4BEB-884A-B4C0-54A6ACCC3080}">
      <dgm:prSet/>
      <dgm:spPr/>
      <dgm:t>
        <a:bodyPr/>
        <a:lstStyle/>
        <a:p>
          <a:endParaRPr lang="en-US"/>
        </a:p>
      </dgm:t>
    </dgm:pt>
    <dgm:pt modelId="{0183A0F0-A19B-9C4B-97D1-4233C74850A4}" type="sibTrans" cxnId="{1C14DBC3-4BEB-884A-B4C0-54A6ACCC3080}">
      <dgm:prSet/>
      <dgm:spPr/>
      <dgm:t>
        <a:bodyPr/>
        <a:lstStyle/>
        <a:p>
          <a:endParaRPr lang="en-US"/>
        </a:p>
      </dgm:t>
    </dgm:pt>
    <dgm:pt modelId="{7B15E242-44EE-8041-B677-9CE7A50BC61B}">
      <dgm:prSet phldrT="[Text]"/>
      <dgm:spPr/>
      <dgm:t>
        <a:bodyPr/>
        <a:lstStyle/>
        <a:p>
          <a:endParaRPr lang="en-US"/>
        </a:p>
      </dgm:t>
    </dgm:pt>
    <dgm:pt modelId="{E54FBDA4-4CA4-6945-A3B6-4EE8108FB169}" type="parTrans" cxnId="{60D03E1C-4366-764F-88BE-1AD94B5C9236}">
      <dgm:prSet/>
      <dgm:spPr/>
      <dgm:t>
        <a:bodyPr/>
        <a:lstStyle/>
        <a:p>
          <a:endParaRPr lang="en-US"/>
        </a:p>
      </dgm:t>
    </dgm:pt>
    <dgm:pt modelId="{75745E8A-82EE-7442-83F7-91F6D17B74E4}" type="sibTrans" cxnId="{60D03E1C-4366-764F-88BE-1AD94B5C9236}">
      <dgm:prSet/>
      <dgm:spPr/>
      <dgm:t>
        <a:bodyPr/>
        <a:lstStyle/>
        <a:p>
          <a:endParaRPr lang="en-US"/>
        </a:p>
      </dgm:t>
    </dgm:pt>
    <dgm:pt modelId="{8AD85965-81AE-2C4A-A984-01C0CC82AEB8}" type="pres">
      <dgm:prSet presAssocID="{C4822715-875E-A547-8486-90959CBB8EB2}" presName="Name0" presStyleCnt="0">
        <dgm:presLayoutVars>
          <dgm:dir/>
          <dgm:animLvl val="lvl"/>
          <dgm:resizeHandles val="exact"/>
        </dgm:presLayoutVars>
      </dgm:prSet>
      <dgm:spPr/>
    </dgm:pt>
    <dgm:pt modelId="{3F6198E6-5F3A-6541-A30A-260A260B289C}" type="pres">
      <dgm:prSet presAssocID="{CF32A67B-C99D-3A48-B7DC-4709CD445E99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48CB8-22C8-3449-B0D3-C210D19B4683}" type="pres">
      <dgm:prSet presAssocID="{26F5AE13-13EB-364F-B3D7-2862D8D3BA5F}" presName="parTxOnlySpace" presStyleCnt="0"/>
      <dgm:spPr/>
    </dgm:pt>
    <dgm:pt modelId="{42645366-EF54-574A-9B08-26828FE6D23D}" type="pres">
      <dgm:prSet presAssocID="{3E203D91-FCA4-4946-BD30-954C34F7F4ED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</dgm:pt>
    <dgm:pt modelId="{960A409F-3A8B-DE42-B2F0-5B1CC9449327}" type="pres">
      <dgm:prSet presAssocID="{D38FAAB0-41EB-694F-823A-16598BE7C915}" presName="parTxOnlySpace" presStyleCnt="0"/>
      <dgm:spPr/>
    </dgm:pt>
    <dgm:pt modelId="{D097CFE3-67BA-C64A-89FC-65899EFAE8E9}" type="pres">
      <dgm:prSet presAssocID="{D946CB97-3C41-2A4F-AFE8-FA53F0038A8C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</dgm:pt>
    <dgm:pt modelId="{1CCC2EC0-AE6F-F54D-B2A4-E0E00EADBBBC}" type="pres">
      <dgm:prSet presAssocID="{6A6FF012-8F78-5A40-807A-1A1624783791}" presName="parTxOnlySpace" presStyleCnt="0"/>
      <dgm:spPr/>
    </dgm:pt>
    <dgm:pt modelId="{BBC54B52-7741-6849-BC66-4BA94EB5DCCA}" type="pres">
      <dgm:prSet presAssocID="{0E73D513-2C43-4B44-9A9D-CC23CE3AC57A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</dgm:pt>
    <dgm:pt modelId="{29F7B8A2-33AE-0644-BD3C-F7DAE92FB36B}" type="pres">
      <dgm:prSet presAssocID="{9401A603-444F-2342-B043-DE6004574440}" presName="parTxOnlySpace" presStyleCnt="0"/>
      <dgm:spPr/>
    </dgm:pt>
    <dgm:pt modelId="{F3152E8D-C876-524A-9F34-092F87570D91}" type="pres">
      <dgm:prSet presAssocID="{05AF1239-02B7-D242-B46D-06D7A735FF42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</dgm:pt>
    <dgm:pt modelId="{04679923-7289-A047-B039-A5AF35C3D824}" type="pres">
      <dgm:prSet presAssocID="{0183A0F0-A19B-9C4B-97D1-4233C74850A4}" presName="parTxOnlySpace" presStyleCnt="0"/>
      <dgm:spPr/>
    </dgm:pt>
    <dgm:pt modelId="{5A6F4A1B-44D8-1744-B5FD-9B983699ADC9}" type="pres">
      <dgm:prSet presAssocID="{7B15E242-44EE-8041-B677-9CE7A50BC61B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</dgm:pt>
    <dgm:pt modelId="{0AE1A13C-14AF-CA41-A3F1-AA62D13BA1BE}" type="pres">
      <dgm:prSet presAssocID="{75745E8A-82EE-7442-83F7-91F6D17B74E4}" presName="parTxOnlySpace" presStyleCnt="0"/>
      <dgm:spPr/>
    </dgm:pt>
    <dgm:pt modelId="{FE482F6A-2611-CF4E-A101-AB31EBAF57E1}" type="pres">
      <dgm:prSet presAssocID="{4C14E0C1-B36B-EF47-B86F-DA72F5C62975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</dgm:pt>
    <dgm:pt modelId="{70EBF4AF-7372-4B4A-921F-58F5332FF42C}" type="pres">
      <dgm:prSet presAssocID="{579F0A6B-65C4-4049-B4A5-418410A6F3C1}" presName="parTxOnlySpace" presStyleCnt="0"/>
      <dgm:spPr/>
    </dgm:pt>
    <dgm:pt modelId="{45364A6A-6913-DA4C-B15E-A6B9AE6E4052}" type="pres">
      <dgm:prSet presAssocID="{D4282C58-8BDD-194B-8DFD-840240CCC730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2AFFEC-9E3C-6040-BE92-C3FA12498EBF}" srcId="{C4822715-875E-A547-8486-90959CBB8EB2}" destId="{4C14E0C1-B36B-EF47-B86F-DA72F5C62975}" srcOrd="6" destOrd="0" parTransId="{44D11DC2-98BC-2A40-AC07-5F3651436974}" sibTransId="{579F0A6B-65C4-4049-B4A5-418410A6F3C1}"/>
    <dgm:cxn modelId="{DD4FD25C-DC0B-2545-8611-88DCDEEFA881}" type="presOf" srcId="{CF32A67B-C99D-3A48-B7DC-4709CD445E99}" destId="{3F6198E6-5F3A-6541-A30A-260A260B289C}" srcOrd="0" destOrd="0" presId="urn:microsoft.com/office/officeart/2005/8/layout/chevron1"/>
    <dgm:cxn modelId="{2912A89F-38C4-BD47-8ADE-4B123616BD98}" srcId="{C4822715-875E-A547-8486-90959CBB8EB2}" destId="{3E203D91-FCA4-4946-BD30-954C34F7F4ED}" srcOrd="1" destOrd="0" parTransId="{CC0AB537-7204-F645-916C-DA5DEDBE4DA7}" sibTransId="{D38FAAB0-41EB-694F-823A-16598BE7C915}"/>
    <dgm:cxn modelId="{2971BC77-E8CF-8147-B474-2BB928387BA2}" srcId="{C4822715-875E-A547-8486-90959CBB8EB2}" destId="{D946CB97-3C41-2A4F-AFE8-FA53F0038A8C}" srcOrd="2" destOrd="0" parTransId="{82F1EEC8-3A89-9C42-8515-7337EDC181BE}" sibTransId="{6A6FF012-8F78-5A40-807A-1A1624783791}"/>
    <dgm:cxn modelId="{CDEE7CDB-9596-2A4B-8025-45724D36F8E9}" srcId="{C4822715-875E-A547-8486-90959CBB8EB2}" destId="{0E73D513-2C43-4B44-9A9D-CC23CE3AC57A}" srcOrd="3" destOrd="0" parTransId="{0C1257D6-333F-1D4F-A051-85C1B9463C38}" sibTransId="{9401A603-444F-2342-B043-DE6004574440}"/>
    <dgm:cxn modelId="{AC426D1D-D9B0-FE41-917A-B4B73082FE63}" type="presOf" srcId="{3E203D91-FCA4-4946-BD30-954C34F7F4ED}" destId="{42645366-EF54-574A-9B08-26828FE6D23D}" srcOrd="0" destOrd="0" presId="urn:microsoft.com/office/officeart/2005/8/layout/chevron1"/>
    <dgm:cxn modelId="{8A2B7FB1-3E58-2B41-97E8-E3543D9F09EB}" type="presOf" srcId="{0E73D513-2C43-4B44-9A9D-CC23CE3AC57A}" destId="{BBC54B52-7741-6849-BC66-4BA94EB5DCCA}" srcOrd="0" destOrd="0" presId="urn:microsoft.com/office/officeart/2005/8/layout/chevron1"/>
    <dgm:cxn modelId="{5BC40E9A-79F7-4B4D-BC30-891A07579BC3}" type="presOf" srcId="{D946CB97-3C41-2A4F-AFE8-FA53F0038A8C}" destId="{D097CFE3-67BA-C64A-89FC-65899EFAE8E9}" srcOrd="0" destOrd="0" presId="urn:microsoft.com/office/officeart/2005/8/layout/chevron1"/>
    <dgm:cxn modelId="{B8A5DA06-A3E1-9C44-B75B-AF3B6B3B59A3}" type="presOf" srcId="{D4282C58-8BDD-194B-8DFD-840240CCC730}" destId="{45364A6A-6913-DA4C-B15E-A6B9AE6E4052}" srcOrd="0" destOrd="0" presId="urn:microsoft.com/office/officeart/2005/8/layout/chevron1"/>
    <dgm:cxn modelId="{60D03E1C-4366-764F-88BE-1AD94B5C9236}" srcId="{C4822715-875E-A547-8486-90959CBB8EB2}" destId="{7B15E242-44EE-8041-B677-9CE7A50BC61B}" srcOrd="5" destOrd="0" parTransId="{E54FBDA4-4CA4-6945-A3B6-4EE8108FB169}" sibTransId="{75745E8A-82EE-7442-83F7-91F6D17B74E4}"/>
    <dgm:cxn modelId="{31011025-9DA8-4440-B3F7-753774429A8E}" type="presOf" srcId="{4C14E0C1-B36B-EF47-B86F-DA72F5C62975}" destId="{FE482F6A-2611-CF4E-A101-AB31EBAF57E1}" srcOrd="0" destOrd="0" presId="urn:microsoft.com/office/officeart/2005/8/layout/chevron1"/>
    <dgm:cxn modelId="{76B2DEE2-D592-CA48-AABA-F724786542DF}" type="presOf" srcId="{05AF1239-02B7-D242-B46D-06D7A735FF42}" destId="{F3152E8D-C876-524A-9F34-092F87570D91}" srcOrd="0" destOrd="0" presId="urn:microsoft.com/office/officeart/2005/8/layout/chevron1"/>
    <dgm:cxn modelId="{640D9519-1CF4-4A4F-9FA9-AB6B82FADE31}" type="presOf" srcId="{7B15E242-44EE-8041-B677-9CE7A50BC61B}" destId="{5A6F4A1B-44D8-1744-B5FD-9B983699ADC9}" srcOrd="0" destOrd="0" presId="urn:microsoft.com/office/officeart/2005/8/layout/chevron1"/>
    <dgm:cxn modelId="{029A04F2-4FF2-CC47-B3A7-24DCDCDBB2A3}" srcId="{C4822715-875E-A547-8486-90959CBB8EB2}" destId="{D4282C58-8BDD-194B-8DFD-840240CCC730}" srcOrd="7" destOrd="0" parTransId="{3C4B4CC0-5D15-8743-B072-1099C28AAC1E}" sibTransId="{A74063ED-BDB4-A748-988B-A4278BFC3C97}"/>
    <dgm:cxn modelId="{5EB9AF58-6A27-9542-86FE-7ADC709168A8}" type="presOf" srcId="{C4822715-875E-A547-8486-90959CBB8EB2}" destId="{8AD85965-81AE-2C4A-A984-01C0CC82AEB8}" srcOrd="0" destOrd="0" presId="urn:microsoft.com/office/officeart/2005/8/layout/chevron1"/>
    <dgm:cxn modelId="{1C14DBC3-4BEB-884A-B4C0-54A6ACCC3080}" srcId="{C4822715-875E-A547-8486-90959CBB8EB2}" destId="{05AF1239-02B7-D242-B46D-06D7A735FF42}" srcOrd="4" destOrd="0" parTransId="{DC7AEF79-FA39-EB43-B0C5-115ACBEA47DF}" sibTransId="{0183A0F0-A19B-9C4B-97D1-4233C74850A4}"/>
    <dgm:cxn modelId="{1D80C8A8-C26F-AA4E-8C71-A11F06D8A247}" srcId="{C4822715-875E-A547-8486-90959CBB8EB2}" destId="{CF32A67B-C99D-3A48-B7DC-4709CD445E99}" srcOrd="0" destOrd="0" parTransId="{9B1C6C07-355A-3D4E-9098-67D0B0C705DD}" sibTransId="{26F5AE13-13EB-364F-B3D7-2862D8D3BA5F}"/>
    <dgm:cxn modelId="{5EE3B5BE-7C21-014B-AB32-EB1ACC13A59E}" type="presParOf" srcId="{8AD85965-81AE-2C4A-A984-01C0CC82AEB8}" destId="{3F6198E6-5F3A-6541-A30A-260A260B289C}" srcOrd="0" destOrd="0" presId="urn:microsoft.com/office/officeart/2005/8/layout/chevron1"/>
    <dgm:cxn modelId="{A16E666D-54CC-0747-9F5C-038C7C82B726}" type="presParOf" srcId="{8AD85965-81AE-2C4A-A984-01C0CC82AEB8}" destId="{AD048CB8-22C8-3449-B0D3-C210D19B4683}" srcOrd="1" destOrd="0" presId="urn:microsoft.com/office/officeart/2005/8/layout/chevron1"/>
    <dgm:cxn modelId="{79386F1A-6573-5140-8247-71341B52EFEF}" type="presParOf" srcId="{8AD85965-81AE-2C4A-A984-01C0CC82AEB8}" destId="{42645366-EF54-574A-9B08-26828FE6D23D}" srcOrd="2" destOrd="0" presId="urn:microsoft.com/office/officeart/2005/8/layout/chevron1"/>
    <dgm:cxn modelId="{FD024A9E-30AE-CF42-B354-E33ACFF79B13}" type="presParOf" srcId="{8AD85965-81AE-2C4A-A984-01C0CC82AEB8}" destId="{960A409F-3A8B-DE42-B2F0-5B1CC9449327}" srcOrd="3" destOrd="0" presId="urn:microsoft.com/office/officeart/2005/8/layout/chevron1"/>
    <dgm:cxn modelId="{7C194101-4248-BF46-BFC5-EB7ADFDED0D1}" type="presParOf" srcId="{8AD85965-81AE-2C4A-A984-01C0CC82AEB8}" destId="{D097CFE3-67BA-C64A-89FC-65899EFAE8E9}" srcOrd="4" destOrd="0" presId="urn:microsoft.com/office/officeart/2005/8/layout/chevron1"/>
    <dgm:cxn modelId="{E61E25DF-125C-504D-9F13-5D673CDD3D0E}" type="presParOf" srcId="{8AD85965-81AE-2C4A-A984-01C0CC82AEB8}" destId="{1CCC2EC0-AE6F-F54D-B2A4-E0E00EADBBBC}" srcOrd="5" destOrd="0" presId="urn:microsoft.com/office/officeart/2005/8/layout/chevron1"/>
    <dgm:cxn modelId="{7A2C4F3A-3435-FD4F-B096-336CDDD98C40}" type="presParOf" srcId="{8AD85965-81AE-2C4A-A984-01C0CC82AEB8}" destId="{BBC54B52-7741-6849-BC66-4BA94EB5DCCA}" srcOrd="6" destOrd="0" presId="urn:microsoft.com/office/officeart/2005/8/layout/chevron1"/>
    <dgm:cxn modelId="{5B92DF52-EC43-6B42-A84A-EB2B2A66C54F}" type="presParOf" srcId="{8AD85965-81AE-2C4A-A984-01C0CC82AEB8}" destId="{29F7B8A2-33AE-0644-BD3C-F7DAE92FB36B}" srcOrd="7" destOrd="0" presId="urn:microsoft.com/office/officeart/2005/8/layout/chevron1"/>
    <dgm:cxn modelId="{3E1B9917-94BF-DA4C-806A-1EEEB06C28B9}" type="presParOf" srcId="{8AD85965-81AE-2C4A-A984-01C0CC82AEB8}" destId="{F3152E8D-C876-524A-9F34-092F87570D91}" srcOrd="8" destOrd="0" presId="urn:microsoft.com/office/officeart/2005/8/layout/chevron1"/>
    <dgm:cxn modelId="{3A40C5C3-503F-FA41-8051-590F851B8731}" type="presParOf" srcId="{8AD85965-81AE-2C4A-A984-01C0CC82AEB8}" destId="{04679923-7289-A047-B039-A5AF35C3D824}" srcOrd="9" destOrd="0" presId="urn:microsoft.com/office/officeart/2005/8/layout/chevron1"/>
    <dgm:cxn modelId="{233D3E5A-C790-1E4A-9118-7F3581E29582}" type="presParOf" srcId="{8AD85965-81AE-2C4A-A984-01C0CC82AEB8}" destId="{5A6F4A1B-44D8-1744-B5FD-9B983699ADC9}" srcOrd="10" destOrd="0" presId="urn:microsoft.com/office/officeart/2005/8/layout/chevron1"/>
    <dgm:cxn modelId="{28951450-6C3F-1B43-84E6-B779ED3144B1}" type="presParOf" srcId="{8AD85965-81AE-2C4A-A984-01C0CC82AEB8}" destId="{0AE1A13C-14AF-CA41-A3F1-AA62D13BA1BE}" srcOrd="11" destOrd="0" presId="urn:microsoft.com/office/officeart/2005/8/layout/chevron1"/>
    <dgm:cxn modelId="{9C181904-CBFE-5048-BA48-05B5172DFEFD}" type="presParOf" srcId="{8AD85965-81AE-2C4A-A984-01C0CC82AEB8}" destId="{FE482F6A-2611-CF4E-A101-AB31EBAF57E1}" srcOrd="12" destOrd="0" presId="urn:microsoft.com/office/officeart/2005/8/layout/chevron1"/>
    <dgm:cxn modelId="{8695AB4E-136F-3F42-8F1A-8719A20E19F6}" type="presParOf" srcId="{8AD85965-81AE-2C4A-A984-01C0CC82AEB8}" destId="{70EBF4AF-7372-4B4A-921F-58F5332FF42C}" srcOrd="13" destOrd="0" presId="urn:microsoft.com/office/officeart/2005/8/layout/chevron1"/>
    <dgm:cxn modelId="{89330439-D098-1743-985C-859718798CCB}" type="presParOf" srcId="{8AD85965-81AE-2C4A-A984-01C0CC82AEB8}" destId="{45364A6A-6913-DA4C-B15E-A6B9AE6E4052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4822715-875E-A547-8486-90959CBB8EB2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CF32A67B-C99D-3A48-B7DC-4709CD445E99}">
      <dgm:prSet phldrT="[Text]"/>
      <dgm:spPr/>
      <dgm:t>
        <a:bodyPr/>
        <a:lstStyle/>
        <a:p>
          <a:r>
            <a:rPr lang="en-US" dirty="0" smtClean="0"/>
            <a:t>Least conflicting</a:t>
          </a:r>
          <a:endParaRPr lang="en-US" dirty="0"/>
        </a:p>
      </dgm:t>
    </dgm:pt>
    <dgm:pt modelId="{9B1C6C07-355A-3D4E-9098-67D0B0C705DD}" type="parTrans" cxnId="{1D80C8A8-C26F-AA4E-8C71-A11F06D8A247}">
      <dgm:prSet/>
      <dgm:spPr/>
      <dgm:t>
        <a:bodyPr/>
        <a:lstStyle/>
        <a:p>
          <a:endParaRPr lang="en-US"/>
        </a:p>
      </dgm:t>
    </dgm:pt>
    <dgm:pt modelId="{26F5AE13-13EB-364F-B3D7-2862D8D3BA5F}" type="sibTrans" cxnId="{1D80C8A8-C26F-AA4E-8C71-A11F06D8A247}">
      <dgm:prSet/>
      <dgm:spPr/>
      <dgm:t>
        <a:bodyPr/>
        <a:lstStyle/>
        <a:p>
          <a:endParaRPr lang="en-US"/>
        </a:p>
      </dgm:t>
    </dgm:pt>
    <dgm:pt modelId="{D4282C58-8BDD-194B-8DFD-840240CCC730}">
      <dgm:prSet phldrT="[Text]"/>
      <dgm:spPr/>
      <dgm:t>
        <a:bodyPr/>
        <a:lstStyle/>
        <a:p>
          <a:r>
            <a:rPr lang="en-US" smtClean="0"/>
            <a:t>Most conflicting</a:t>
          </a:r>
          <a:endParaRPr lang="en-US" dirty="0"/>
        </a:p>
      </dgm:t>
    </dgm:pt>
    <dgm:pt modelId="{3C4B4CC0-5D15-8743-B072-1099C28AAC1E}" type="parTrans" cxnId="{029A04F2-4FF2-CC47-B3A7-24DCDCDBB2A3}">
      <dgm:prSet/>
      <dgm:spPr/>
      <dgm:t>
        <a:bodyPr/>
        <a:lstStyle/>
        <a:p>
          <a:endParaRPr lang="en-US"/>
        </a:p>
      </dgm:t>
    </dgm:pt>
    <dgm:pt modelId="{A74063ED-BDB4-A748-988B-A4278BFC3C97}" type="sibTrans" cxnId="{029A04F2-4FF2-CC47-B3A7-24DCDCDBB2A3}">
      <dgm:prSet/>
      <dgm:spPr/>
      <dgm:t>
        <a:bodyPr/>
        <a:lstStyle/>
        <a:p>
          <a:endParaRPr lang="en-US"/>
        </a:p>
      </dgm:t>
    </dgm:pt>
    <dgm:pt modelId="{3E203D91-FCA4-4946-BD30-954C34F7F4ED}">
      <dgm:prSet phldrT="[Text]"/>
      <dgm:spPr/>
      <dgm:t>
        <a:bodyPr/>
        <a:lstStyle/>
        <a:p>
          <a:endParaRPr lang="en-US"/>
        </a:p>
      </dgm:t>
    </dgm:pt>
    <dgm:pt modelId="{CC0AB537-7204-F645-916C-DA5DEDBE4DA7}" type="parTrans" cxnId="{2912A89F-38C4-BD47-8ADE-4B123616BD98}">
      <dgm:prSet/>
      <dgm:spPr/>
      <dgm:t>
        <a:bodyPr/>
        <a:lstStyle/>
        <a:p>
          <a:endParaRPr lang="en-US"/>
        </a:p>
      </dgm:t>
    </dgm:pt>
    <dgm:pt modelId="{D38FAAB0-41EB-694F-823A-16598BE7C915}" type="sibTrans" cxnId="{2912A89F-38C4-BD47-8ADE-4B123616BD98}">
      <dgm:prSet/>
      <dgm:spPr/>
      <dgm:t>
        <a:bodyPr/>
        <a:lstStyle/>
        <a:p>
          <a:endParaRPr lang="en-US"/>
        </a:p>
      </dgm:t>
    </dgm:pt>
    <dgm:pt modelId="{D946CB97-3C41-2A4F-AFE8-FA53F0038A8C}">
      <dgm:prSet phldrT="[Text]"/>
      <dgm:spPr/>
      <dgm:t>
        <a:bodyPr/>
        <a:lstStyle/>
        <a:p>
          <a:endParaRPr lang="en-US"/>
        </a:p>
      </dgm:t>
    </dgm:pt>
    <dgm:pt modelId="{82F1EEC8-3A89-9C42-8515-7337EDC181BE}" type="parTrans" cxnId="{2971BC77-E8CF-8147-B474-2BB928387BA2}">
      <dgm:prSet/>
      <dgm:spPr/>
      <dgm:t>
        <a:bodyPr/>
        <a:lstStyle/>
        <a:p>
          <a:endParaRPr lang="en-US"/>
        </a:p>
      </dgm:t>
    </dgm:pt>
    <dgm:pt modelId="{6A6FF012-8F78-5A40-807A-1A1624783791}" type="sibTrans" cxnId="{2971BC77-E8CF-8147-B474-2BB928387BA2}">
      <dgm:prSet/>
      <dgm:spPr/>
      <dgm:t>
        <a:bodyPr/>
        <a:lstStyle/>
        <a:p>
          <a:endParaRPr lang="en-US"/>
        </a:p>
      </dgm:t>
    </dgm:pt>
    <dgm:pt modelId="{0E73D513-2C43-4B44-9A9D-CC23CE3AC57A}">
      <dgm:prSet phldrT="[Text]"/>
      <dgm:spPr/>
      <dgm:t>
        <a:bodyPr/>
        <a:lstStyle/>
        <a:p>
          <a:endParaRPr lang="en-US"/>
        </a:p>
      </dgm:t>
    </dgm:pt>
    <dgm:pt modelId="{0C1257D6-333F-1D4F-A051-85C1B9463C38}" type="parTrans" cxnId="{CDEE7CDB-9596-2A4B-8025-45724D36F8E9}">
      <dgm:prSet/>
      <dgm:spPr/>
      <dgm:t>
        <a:bodyPr/>
        <a:lstStyle/>
        <a:p>
          <a:endParaRPr lang="en-US"/>
        </a:p>
      </dgm:t>
    </dgm:pt>
    <dgm:pt modelId="{9401A603-444F-2342-B043-DE6004574440}" type="sibTrans" cxnId="{CDEE7CDB-9596-2A4B-8025-45724D36F8E9}">
      <dgm:prSet/>
      <dgm:spPr/>
      <dgm:t>
        <a:bodyPr/>
        <a:lstStyle/>
        <a:p>
          <a:endParaRPr lang="en-US"/>
        </a:p>
      </dgm:t>
    </dgm:pt>
    <dgm:pt modelId="{4C14E0C1-B36B-EF47-B86F-DA72F5C62975}">
      <dgm:prSet phldrT="[Text]"/>
      <dgm:spPr/>
      <dgm:t>
        <a:bodyPr/>
        <a:lstStyle/>
        <a:p>
          <a:endParaRPr lang="en-US"/>
        </a:p>
      </dgm:t>
    </dgm:pt>
    <dgm:pt modelId="{44D11DC2-98BC-2A40-AC07-5F3651436974}" type="parTrans" cxnId="{482AFFEC-9E3C-6040-BE92-C3FA12498EBF}">
      <dgm:prSet/>
      <dgm:spPr/>
      <dgm:t>
        <a:bodyPr/>
        <a:lstStyle/>
        <a:p>
          <a:endParaRPr lang="en-US"/>
        </a:p>
      </dgm:t>
    </dgm:pt>
    <dgm:pt modelId="{579F0A6B-65C4-4049-B4A5-418410A6F3C1}" type="sibTrans" cxnId="{482AFFEC-9E3C-6040-BE92-C3FA12498EBF}">
      <dgm:prSet/>
      <dgm:spPr/>
      <dgm:t>
        <a:bodyPr/>
        <a:lstStyle/>
        <a:p>
          <a:endParaRPr lang="en-US"/>
        </a:p>
      </dgm:t>
    </dgm:pt>
    <dgm:pt modelId="{05AF1239-02B7-D242-B46D-06D7A735FF42}">
      <dgm:prSet phldrT="[Text]"/>
      <dgm:spPr/>
      <dgm:t>
        <a:bodyPr/>
        <a:lstStyle/>
        <a:p>
          <a:endParaRPr lang="en-US"/>
        </a:p>
      </dgm:t>
    </dgm:pt>
    <dgm:pt modelId="{DC7AEF79-FA39-EB43-B0C5-115ACBEA47DF}" type="parTrans" cxnId="{1C14DBC3-4BEB-884A-B4C0-54A6ACCC3080}">
      <dgm:prSet/>
      <dgm:spPr/>
      <dgm:t>
        <a:bodyPr/>
        <a:lstStyle/>
        <a:p>
          <a:endParaRPr lang="en-US"/>
        </a:p>
      </dgm:t>
    </dgm:pt>
    <dgm:pt modelId="{0183A0F0-A19B-9C4B-97D1-4233C74850A4}" type="sibTrans" cxnId="{1C14DBC3-4BEB-884A-B4C0-54A6ACCC3080}">
      <dgm:prSet/>
      <dgm:spPr/>
      <dgm:t>
        <a:bodyPr/>
        <a:lstStyle/>
        <a:p>
          <a:endParaRPr lang="en-US"/>
        </a:p>
      </dgm:t>
    </dgm:pt>
    <dgm:pt modelId="{7B15E242-44EE-8041-B677-9CE7A50BC61B}">
      <dgm:prSet phldrT="[Text]"/>
      <dgm:spPr/>
      <dgm:t>
        <a:bodyPr/>
        <a:lstStyle/>
        <a:p>
          <a:endParaRPr lang="en-US"/>
        </a:p>
      </dgm:t>
    </dgm:pt>
    <dgm:pt modelId="{E54FBDA4-4CA4-6945-A3B6-4EE8108FB169}" type="parTrans" cxnId="{60D03E1C-4366-764F-88BE-1AD94B5C9236}">
      <dgm:prSet/>
      <dgm:spPr/>
      <dgm:t>
        <a:bodyPr/>
        <a:lstStyle/>
        <a:p>
          <a:endParaRPr lang="en-US"/>
        </a:p>
      </dgm:t>
    </dgm:pt>
    <dgm:pt modelId="{75745E8A-82EE-7442-83F7-91F6D17B74E4}" type="sibTrans" cxnId="{60D03E1C-4366-764F-88BE-1AD94B5C9236}">
      <dgm:prSet/>
      <dgm:spPr/>
      <dgm:t>
        <a:bodyPr/>
        <a:lstStyle/>
        <a:p>
          <a:endParaRPr lang="en-US"/>
        </a:p>
      </dgm:t>
    </dgm:pt>
    <dgm:pt modelId="{8AD85965-81AE-2C4A-A984-01C0CC82AEB8}" type="pres">
      <dgm:prSet presAssocID="{C4822715-875E-A547-8486-90959CBB8EB2}" presName="Name0" presStyleCnt="0">
        <dgm:presLayoutVars>
          <dgm:dir/>
          <dgm:animLvl val="lvl"/>
          <dgm:resizeHandles val="exact"/>
        </dgm:presLayoutVars>
      </dgm:prSet>
      <dgm:spPr/>
    </dgm:pt>
    <dgm:pt modelId="{3F6198E6-5F3A-6541-A30A-260A260B289C}" type="pres">
      <dgm:prSet presAssocID="{CF32A67B-C99D-3A48-B7DC-4709CD445E99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48CB8-22C8-3449-B0D3-C210D19B4683}" type="pres">
      <dgm:prSet presAssocID="{26F5AE13-13EB-364F-B3D7-2862D8D3BA5F}" presName="parTxOnlySpace" presStyleCnt="0"/>
      <dgm:spPr/>
    </dgm:pt>
    <dgm:pt modelId="{42645366-EF54-574A-9B08-26828FE6D23D}" type="pres">
      <dgm:prSet presAssocID="{3E203D91-FCA4-4946-BD30-954C34F7F4ED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</dgm:pt>
    <dgm:pt modelId="{960A409F-3A8B-DE42-B2F0-5B1CC9449327}" type="pres">
      <dgm:prSet presAssocID="{D38FAAB0-41EB-694F-823A-16598BE7C915}" presName="parTxOnlySpace" presStyleCnt="0"/>
      <dgm:spPr/>
    </dgm:pt>
    <dgm:pt modelId="{D097CFE3-67BA-C64A-89FC-65899EFAE8E9}" type="pres">
      <dgm:prSet presAssocID="{D946CB97-3C41-2A4F-AFE8-FA53F0038A8C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</dgm:pt>
    <dgm:pt modelId="{1CCC2EC0-AE6F-F54D-B2A4-E0E00EADBBBC}" type="pres">
      <dgm:prSet presAssocID="{6A6FF012-8F78-5A40-807A-1A1624783791}" presName="parTxOnlySpace" presStyleCnt="0"/>
      <dgm:spPr/>
    </dgm:pt>
    <dgm:pt modelId="{BBC54B52-7741-6849-BC66-4BA94EB5DCCA}" type="pres">
      <dgm:prSet presAssocID="{0E73D513-2C43-4B44-9A9D-CC23CE3AC57A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</dgm:pt>
    <dgm:pt modelId="{29F7B8A2-33AE-0644-BD3C-F7DAE92FB36B}" type="pres">
      <dgm:prSet presAssocID="{9401A603-444F-2342-B043-DE6004574440}" presName="parTxOnlySpace" presStyleCnt="0"/>
      <dgm:spPr/>
    </dgm:pt>
    <dgm:pt modelId="{F3152E8D-C876-524A-9F34-092F87570D91}" type="pres">
      <dgm:prSet presAssocID="{05AF1239-02B7-D242-B46D-06D7A735FF42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</dgm:pt>
    <dgm:pt modelId="{04679923-7289-A047-B039-A5AF35C3D824}" type="pres">
      <dgm:prSet presAssocID="{0183A0F0-A19B-9C4B-97D1-4233C74850A4}" presName="parTxOnlySpace" presStyleCnt="0"/>
      <dgm:spPr/>
    </dgm:pt>
    <dgm:pt modelId="{5A6F4A1B-44D8-1744-B5FD-9B983699ADC9}" type="pres">
      <dgm:prSet presAssocID="{7B15E242-44EE-8041-B677-9CE7A50BC61B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</dgm:pt>
    <dgm:pt modelId="{0AE1A13C-14AF-CA41-A3F1-AA62D13BA1BE}" type="pres">
      <dgm:prSet presAssocID="{75745E8A-82EE-7442-83F7-91F6D17B74E4}" presName="parTxOnlySpace" presStyleCnt="0"/>
      <dgm:spPr/>
    </dgm:pt>
    <dgm:pt modelId="{FE482F6A-2611-CF4E-A101-AB31EBAF57E1}" type="pres">
      <dgm:prSet presAssocID="{4C14E0C1-B36B-EF47-B86F-DA72F5C62975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</dgm:pt>
    <dgm:pt modelId="{70EBF4AF-7372-4B4A-921F-58F5332FF42C}" type="pres">
      <dgm:prSet presAssocID="{579F0A6B-65C4-4049-B4A5-418410A6F3C1}" presName="parTxOnlySpace" presStyleCnt="0"/>
      <dgm:spPr/>
    </dgm:pt>
    <dgm:pt modelId="{45364A6A-6913-DA4C-B15E-A6B9AE6E4052}" type="pres">
      <dgm:prSet presAssocID="{D4282C58-8BDD-194B-8DFD-840240CCC730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14DBC3-4BEB-884A-B4C0-54A6ACCC3080}" srcId="{C4822715-875E-A547-8486-90959CBB8EB2}" destId="{05AF1239-02B7-D242-B46D-06D7A735FF42}" srcOrd="4" destOrd="0" parTransId="{DC7AEF79-FA39-EB43-B0C5-115ACBEA47DF}" sibTransId="{0183A0F0-A19B-9C4B-97D1-4233C74850A4}"/>
    <dgm:cxn modelId="{20497B29-68A9-1A43-A466-301F82B4F009}" type="presOf" srcId="{D4282C58-8BDD-194B-8DFD-840240CCC730}" destId="{45364A6A-6913-DA4C-B15E-A6B9AE6E4052}" srcOrd="0" destOrd="0" presId="urn:microsoft.com/office/officeart/2005/8/layout/chevron1"/>
    <dgm:cxn modelId="{25E89CF3-3421-4D42-95E9-292637814B09}" type="presOf" srcId="{CF32A67B-C99D-3A48-B7DC-4709CD445E99}" destId="{3F6198E6-5F3A-6541-A30A-260A260B289C}" srcOrd="0" destOrd="0" presId="urn:microsoft.com/office/officeart/2005/8/layout/chevron1"/>
    <dgm:cxn modelId="{1D80C8A8-C26F-AA4E-8C71-A11F06D8A247}" srcId="{C4822715-875E-A547-8486-90959CBB8EB2}" destId="{CF32A67B-C99D-3A48-B7DC-4709CD445E99}" srcOrd="0" destOrd="0" parTransId="{9B1C6C07-355A-3D4E-9098-67D0B0C705DD}" sibTransId="{26F5AE13-13EB-364F-B3D7-2862D8D3BA5F}"/>
    <dgm:cxn modelId="{482AFFEC-9E3C-6040-BE92-C3FA12498EBF}" srcId="{C4822715-875E-A547-8486-90959CBB8EB2}" destId="{4C14E0C1-B36B-EF47-B86F-DA72F5C62975}" srcOrd="6" destOrd="0" parTransId="{44D11DC2-98BC-2A40-AC07-5F3651436974}" sibTransId="{579F0A6B-65C4-4049-B4A5-418410A6F3C1}"/>
    <dgm:cxn modelId="{92A7F330-816D-3B45-84F4-90C787497FFB}" type="presOf" srcId="{05AF1239-02B7-D242-B46D-06D7A735FF42}" destId="{F3152E8D-C876-524A-9F34-092F87570D91}" srcOrd="0" destOrd="0" presId="urn:microsoft.com/office/officeart/2005/8/layout/chevron1"/>
    <dgm:cxn modelId="{27350981-7D6D-6B46-97F1-6D2A5AABB24B}" type="presOf" srcId="{D946CB97-3C41-2A4F-AFE8-FA53F0038A8C}" destId="{D097CFE3-67BA-C64A-89FC-65899EFAE8E9}" srcOrd="0" destOrd="0" presId="urn:microsoft.com/office/officeart/2005/8/layout/chevron1"/>
    <dgm:cxn modelId="{60D03E1C-4366-764F-88BE-1AD94B5C9236}" srcId="{C4822715-875E-A547-8486-90959CBB8EB2}" destId="{7B15E242-44EE-8041-B677-9CE7A50BC61B}" srcOrd="5" destOrd="0" parTransId="{E54FBDA4-4CA4-6945-A3B6-4EE8108FB169}" sibTransId="{75745E8A-82EE-7442-83F7-91F6D17B74E4}"/>
    <dgm:cxn modelId="{7694897B-039B-E94A-8B9B-4B5A97B0853B}" type="presOf" srcId="{4C14E0C1-B36B-EF47-B86F-DA72F5C62975}" destId="{FE482F6A-2611-CF4E-A101-AB31EBAF57E1}" srcOrd="0" destOrd="0" presId="urn:microsoft.com/office/officeart/2005/8/layout/chevron1"/>
    <dgm:cxn modelId="{CDEE7CDB-9596-2A4B-8025-45724D36F8E9}" srcId="{C4822715-875E-A547-8486-90959CBB8EB2}" destId="{0E73D513-2C43-4B44-9A9D-CC23CE3AC57A}" srcOrd="3" destOrd="0" parTransId="{0C1257D6-333F-1D4F-A051-85C1B9463C38}" sibTransId="{9401A603-444F-2342-B043-DE6004574440}"/>
    <dgm:cxn modelId="{029A04F2-4FF2-CC47-B3A7-24DCDCDBB2A3}" srcId="{C4822715-875E-A547-8486-90959CBB8EB2}" destId="{D4282C58-8BDD-194B-8DFD-840240CCC730}" srcOrd="7" destOrd="0" parTransId="{3C4B4CC0-5D15-8743-B072-1099C28AAC1E}" sibTransId="{A74063ED-BDB4-A748-988B-A4278BFC3C97}"/>
    <dgm:cxn modelId="{7EC43969-B4EC-934E-B592-7F74BF5FA8DB}" type="presOf" srcId="{7B15E242-44EE-8041-B677-9CE7A50BC61B}" destId="{5A6F4A1B-44D8-1744-B5FD-9B983699ADC9}" srcOrd="0" destOrd="0" presId="urn:microsoft.com/office/officeart/2005/8/layout/chevron1"/>
    <dgm:cxn modelId="{D1A31A99-099C-2949-BB33-27BFFFB02780}" type="presOf" srcId="{3E203D91-FCA4-4946-BD30-954C34F7F4ED}" destId="{42645366-EF54-574A-9B08-26828FE6D23D}" srcOrd="0" destOrd="0" presId="urn:microsoft.com/office/officeart/2005/8/layout/chevron1"/>
    <dgm:cxn modelId="{603B799E-6453-4B42-AC36-798BCF5F4ED6}" type="presOf" srcId="{C4822715-875E-A547-8486-90959CBB8EB2}" destId="{8AD85965-81AE-2C4A-A984-01C0CC82AEB8}" srcOrd="0" destOrd="0" presId="urn:microsoft.com/office/officeart/2005/8/layout/chevron1"/>
    <dgm:cxn modelId="{EBEF06EF-A3AF-4043-93AD-87F3153D86D5}" type="presOf" srcId="{0E73D513-2C43-4B44-9A9D-CC23CE3AC57A}" destId="{BBC54B52-7741-6849-BC66-4BA94EB5DCCA}" srcOrd="0" destOrd="0" presId="urn:microsoft.com/office/officeart/2005/8/layout/chevron1"/>
    <dgm:cxn modelId="{2971BC77-E8CF-8147-B474-2BB928387BA2}" srcId="{C4822715-875E-A547-8486-90959CBB8EB2}" destId="{D946CB97-3C41-2A4F-AFE8-FA53F0038A8C}" srcOrd="2" destOrd="0" parTransId="{82F1EEC8-3A89-9C42-8515-7337EDC181BE}" sibTransId="{6A6FF012-8F78-5A40-807A-1A1624783791}"/>
    <dgm:cxn modelId="{2912A89F-38C4-BD47-8ADE-4B123616BD98}" srcId="{C4822715-875E-A547-8486-90959CBB8EB2}" destId="{3E203D91-FCA4-4946-BD30-954C34F7F4ED}" srcOrd="1" destOrd="0" parTransId="{CC0AB537-7204-F645-916C-DA5DEDBE4DA7}" sibTransId="{D38FAAB0-41EB-694F-823A-16598BE7C915}"/>
    <dgm:cxn modelId="{500134D9-E992-274D-86A8-AE188C7A1331}" type="presParOf" srcId="{8AD85965-81AE-2C4A-A984-01C0CC82AEB8}" destId="{3F6198E6-5F3A-6541-A30A-260A260B289C}" srcOrd="0" destOrd="0" presId="urn:microsoft.com/office/officeart/2005/8/layout/chevron1"/>
    <dgm:cxn modelId="{BC9C0C09-173E-F546-90FB-D96DB77C9B47}" type="presParOf" srcId="{8AD85965-81AE-2C4A-A984-01C0CC82AEB8}" destId="{AD048CB8-22C8-3449-B0D3-C210D19B4683}" srcOrd="1" destOrd="0" presId="urn:microsoft.com/office/officeart/2005/8/layout/chevron1"/>
    <dgm:cxn modelId="{A3164CB6-BC5C-2B4C-892F-B996FE54F35E}" type="presParOf" srcId="{8AD85965-81AE-2C4A-A984-01C0CC82AEB8}" destId="{42645366-EF54-574A-9B08-26828FE6D23D}" srcOrd="2" destOrd="0" presId="urn:microsoft.com/office/officeart/2005/8/layout/chevron1"/>
    <dgm:cxn modelId="{9720E222-94FB-8C47-A9F4-749270D7513F}" type="presParOf" srcId="{8AD85965-81AE-2C4A-A984-01C0CC82AEB8}" destId="{960A409F-3A8B-DE42-B2F0-5B1CC9449327}" srcOrd="3" destOrd="0" presId="urn:microsoft.com/office/officeart/2005/8/layout/chevron1"/>
    <dgm:cxn modelId="{F3F92470-AB6F-834B-B08A-A50ED50D3116}" type="presParOf" srcId="{8AD85965-81AE-2C4A-A984-01C0CC82AEB8}" destId="{D097CFE3-67BA-C64A-89FC-65899EFAE8E9}" srcOrd="4" destOrd="0" presId="urn:microsoft.com/office/officeart/2005/8/layout/chevron1"/>
    <dgm:cxn modelId="{70BA89C5-FA0F-4248-8B18-EE3B19769C21}" type="presParOf" srcId="{8AD85965-81AE-2C4A-A984-01C0CC82AEB8}" destId="{1CCC2EC0-AE6F-F54D-B2A4-E0E00EADBBBC}" srcOrd="5" destOrd="0" presId="urn:microsoft.com/office/officeart/2005/8/layout/chevron1"/>
    <dgm:cxn modelId="{BB12E196-49C3-CD4D-ACC7-8C9FF3C12801}" type="presParOf" srcId="{8AD85965-81AE-2C4A-A984-01C0CC82AEB8}" destId="{BBC54B52-7741-6849-BC66-4BA94EB5DCCA}" srcOrd="6" destOrd="0" presId="urn:microsoft.com/office/officeart/2005/8/layout/chevron1"/>
    <dgm:cxn modelId="{D763BB6B-CF72-2E47-869A-8751523B1241}" type="presParOf" srcId="{8AD85965-81AE-2C4A-A984-01C0CC82AEB8}" destId="{29F7B8A2-33AE-0644-BD3C-F7DAE92FB36B}" srcOrd="7" destOrd="0" presId="urn:microsoft.com/office/officeart/2005/8/layout/chevron1"/>
    <dgm:cxn modelId="{3BA70C10-6B96-A24A-87A8-BBC82475C51B}" type="presParOf" srcId="{8AD85965-81AE-2C4A-A984-01C0CC82AEB8}" destId="{F3152E8D-C876-524A-9F34-092F87570D91}" srcOrd="8" destOrd="0" presId="urn:microsoft.com/office/officeart/2005/8/layout/chevron1"/>
    <dgm:cxn modelId="{AC1B6585-95F8-0642-BC9F-411F35F61B73}" type="presParOf" srcId="{8AD85965-81AE-2C4A-A984-01C0CC82AEB8}" destId="{04679923-7289-A047-B039-A5AF35C3D824}" srcOrd="9" destOrd="0" presId="urn:microsoft.com/office/officeart/2005/8/layout/chevron1"/>
    <dgm:cxn modelId="{E756CBBB-9B35-8C48-BE24-8FCF9BAF6E07}" type="presParOf" srcId="{8AD85965-81AE-2C4A-A984-01C0CC82AEB8}" destId="{5A6F4A1B-44D8-1744-B5FD-9B983699ADC9}" srcOrd="10" destOrd="0" presId="urn:microsoft.com/office/officeart/2005/8/layout/chevron1"/>
    <dgm:cxn modelId="{2F5DE572-61CF-2443-B9AA-471DF0E64AE4}" type="presParOf" srcId="{8AD85965-81AE-2C4A-A984-01C0CC82AEB8}" destId="{0AE1A13C-14AF-CA41-A3F1-AA62D13BA1BE}" srcOrd="11" destOrd="0" presId="urn:microsoft.com/office/officeart/2005/8/layout/chevron1"/>
    <dgm:cxn modelId="{B2CD2B05-4256-5042-B3C6-C43A109DE44B}" type="presParOf" srcId="{8AD85965-81AE-2C4A-A984-01C0CC82AEB8}" destId="{FE482F6A-2611-CF4E-A101-AB31EBAF57E1}" srcOrd="12" destOrd="0" presId="urn:microsoft.com/office/officeart/2005/8/layout/chevron1"/>
    <dgm:cxn modelId="{0B3D71A8-1717-9644-A30E-052354064313}" type="presParOf" srcId="{8AD85965-81AE-2C4A-A984-01C0CC82AEB8}" destId="{70EBF4AF-7372-4B4A-921F-58F5332FF42C}" srcOrd="13" destOrd="0" presId="urn:microsoft.com/office/officeart/2005/8/layout/chevron1"/>
    <dgm:cxn modelId="{8F62EB13-3264-484A-BE44-28398AB0C4FF}" type="presParOf" srcId="{8AD85965-81AE-2C4A-A984-01C0CC82AEB8}" destId="{45364A6A-6913-DA4C-B15E-A6B9AE6E4052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4822715-875E-A547-8486-90959CBB8EB2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CF32A67B-C99D-3A48-B7DC-4709CD445E99}">
      <dgm:prSet phldrT="[Text]"/>
      <dgm:spPr/>
      <dgm:t>
        <a:bodyPr/>
        <a:lstStyle/>
        <a:p>
          <a:r>
            <a:rPr lang="en-US" dirty="0" smtClean="0"/>
            <a:t>Least sincere</a:t>
          </a:r>
          <a:endParaRPr lang="en-US" dirty="0"/>
        </a:p>
      </dgm:t>
    </dgm:pt>
    <dgm:pt modelId="{9B1C6C07-355A-3D4E-9098-67D0B0C705DD}" type="parTrans" cxnId="{1D80C8A8-C26F-AA4E-8C71-A11F06D8A247}">
      <dgm:prSet/>
      <dgm:spPr/>
      <dgm:t>
        <a:bodyPr/>
        <a:lstStyle/>
        <a:p>
          <a:endParaRPr lang="en-US"/>
        </a:p>
      </dgm:t>
    </dgm:pt>
    <dgm:pt modelId="{26F5AE13-13EB-364F-B3D7-2862D8D3BA5F}" type="sibTrans" cxnId="{1D80C8A8-C26F-AA4E-8C71-A11F06D8A247}">
      <dgm:prSet/>
      <dgm:spPr/>
      <dgm:t>
        <a:bodyPr/>
        <a:lstStyle/>
        <a:p>
          <a:endParaRPr lang="en-US"/>
        </a:p>
      </dgm:t>
    </dgm:pt>
    <dgm:pt modelId="{D4282C58-8BDD-194B-8DFD-840240CCC730}">
      <dgm:prSet phldrT="[Text]"/>
      <dgm:spPr/>
      <dgm:t>
        <a:bodyPr/>
        <a:lstStyle/>
        <a:p>
          <a:r>
            <a:rPr lang="en-US" dirty="0" smtClean="0"/>
            <a:t>Most sincere</a:t>
          </a:r>
          <a:endParaRPr lang="en-US" dirty="0"/>
        </a:p>
      </dgm:t>
    </dgm:pt>
    <dgm:pt modelId="{3C4B4CC0-5D15-8743-B072-1099C28AAC1E}" type="parTrans" cxnId="{029A04F2-4FF2-CC47-B3A7-24DCDCDBB2A3}">
      <dgm:prSet/>
      <dgm:spPr/>
      <dgm:t>
        <a:bodyPr/>
        <a:lstStyle/>
        <a:p>
          <a:endParaRPr lang="en-US"/>
        </a:p>
      </dgm:t>
    </dgm:pt>
    <dgm:pt modelId="{A74063ED-BDB4-A748-988B-A4278BFC3C97}" type="sibTrans" cxnId="{029A04F2-4FF2-CC47-B3A7-24DCDCDBB2A3}">
      <dgm:prSet/>
      <dgm:spPr/>
      <dgm:t>
        <a:bodyPr/>
        <a:lstStyle/>
        <a:p>
          <a:endParaRPr lang="en-US"/>
        </a:p>
      </dgm:t>
    </dgm:pt>
    <dgm:pt modelId="{3E203D91-FCA4-4946-BD30-954C34F7F4ED}">
      <dgm:prSet phldrT="[Text]"/>
      <dgm:spPr/>
      <dgm:t>
        <a:bodyPr/>
        <a:lstStyle/>
        <a:p>
          <a:endParaRPr lang="en-US"/>
        </a:p>
      </dgm:t>
    </dgm:pt>
    <dgm:pt modelId="{CC0AB537-7204-F645-916C-DA5DEDBE4DA7}" type="parTrans" cxnId="{2912A89F-38C4-BD47-8ADE-4B123616BD98}">
      <dgm:prSet/>
      <dgm:spPr/>
      <dgm:t>
        <a:bodyPr/>
        <a:lstStyle/>
        <a:p>
          <a:endParaRPr lang="en-US"/>
        </a:p>
      </dgm:t>
    </dgm:pt>
    <dgm:pt modelId="{D38FAAB0-41EB-694F-823A-16598BE7C915}" type="sibTrans" cxnId="{2912A89F-38C4-BD47-8ADE-4B123616BD98}">
      <dgm:prSet/>
      <dgm:spPr/>
      <dgm:t>
        <a:bodyPr/>
        <a:lstStyle/>
        <a:p>
          <a:endParaRPr lang="en-US"/>
        </a:p>
      </dgm:t>
    </dgm:pt>
    <dgm:pt modelId="{D946CB97-3C41-2A4F-AFE8-FA53F0038A8C}">
      <dgm:prSet phldrT="[Text]"/>
      <dgm:spPr/>
      <dgm:t>
        <a:bodyPr/>
        <a:lstStyle/>
        <a:p>
          <a:endParaRPr lang="en-US"/>
        </a:p>
      </dgm:t>
    </dgm:pt>
    <dgm:pt modelId="{82F1EEC8-3A89-9C42-8515-7337EDC181BE}" type="parTrans" cxnId="{2971BC77-E8CF-8147-B474-2BB928387BA2}">
      <dgm:prSet/>
      <dgm:spPr/>
      <dgm:t>
        <a:bodyPr/>
        <a:lstStyle/>
        <a:p>
          <a:endParaRPr lang="en-US"/>
        </a:p>
      </dgm:t>
    </dgm:pt>
    <dgm:pt modelId="{6A6FF012-8F78-5A40-807A-1A1624783791}" type="sibTrans" cxnId="{2971BC77-E8CF-8147-B474-2BB928387BA2}">
      <dgm:prSet/>
      <dgm:spPr/>
      <dgm:t>
        <a:bodyPr/>
        <a:lstStyle/>
        <a:p>
          <a:endParaRPr lang="en-US"/>
        </a:p>
      </dgm:t>
    </dgm:pt>
    <dgm:pt modelId="{0E73D513-2C43-4B44-9A9D-CC23CE3AC57A}">
      <dgm:prSet phldrT="[Text]"/>
      <dgm:spPr/>
      <dgm:t>
        <a:bodyPr/>
        <a:lstStyle/>
        <a:p>
          <a:endParaRPr lang="en-US"/>
        </a:p>
      </dgm:t>
    </dgm:pt>
    <dgm:pt modelId="{0C1257D6-333F-1D4F-A051-85C1B9463C38}" type="parTrans" cxnId="{CDEE7CDB-9596-2A4B-8025-45724D36F8E9}">
      <dgm:prSet/>
      <dgm:spPr/>
      <dgm:t>
        <a:bodyPr/>
        <a:lstStyle/>
        <a:p>
          <a:endParaRPr lang="en-US"/>
        </a:p>
      </dgm:t>
    </dgm:pt>
    <dgm:pt modelId="{9401A603-444F-2342-B043-DE6004574440}" type="sibTrans" cxnId="{CDEE7CDB-9596-2A4B-8025-45724D36F8E9}">
      <dgm:prSet/>
      <dgm:spPr/>
      <dgm:t>
        <a:bodyPr/>
        <a:lstStyle/>
        <a:p>
          <a:endParaRPr lang="en-US"/>
        </a:p>
      </dgm:t>
    </dgm:pt>
    <dgm:pt modelId="{4C14E0C1-B36B-EF47-B86F-DA72F5C62975}">
      <dgm:prSet phldrT="[Text]"/>
      <dgm:spPr/>
      <dgm:t>
        <a:bodyPr/>
        <a:lstStyle/>
        <a:p>
          <a:endParaRPr lang="en-US"/>
        </a:p>
      </dgm:t>
    </dgm:pt>
    <dgm:pt modelId="{44D11DC2-98BC-2A40-AC07-5F3651436974}" type="parTrans" cxnId="{482AFFEC-9E3C-6040-BE92-C3FA12498EBF}">
      <dgm:prSet/>
      <dgm:spPr/>
      <dgm:t>
        <a:bodyPr/>
        <a:lstStyle/>
        <a:p>
          <a:endParaRPr lang="en-US"/>
        </a:p>
      </dgm:t>
    </dgm:pt>
    <dgm:pt modelId="{579F0A6B-65C4-4049-B4A5-418410A6F3C1}" type="sibTrans" cxnId="{482AFFEC-9E3C-6040-BE92-C3FA12498EBF}">
      <dgm:prSet/>
      <dgm:spPr/>
      <dgm:t>
        <a:bodyPr/>
        <a:lstStyle/>
        <a:p>
          <a:endParaRPr lang="en-US"/>
        </a:p>
      </dgm:t>
    </dgm:pt>
    <dgm:pt modelId="{05AF1239-02B7-D242-B46D-06D7A735FF42}">
      <dgm:prSet phldrT="[Text]"/>
      <dgm:spPr/>
      <dgm:t>
        <a:bodyPr/>
        <a:lstStyle/>
        <a:p>
          <a:endParaRPr lang="en-US"/>
        </a:p>
      </dgm:t>
    </dgm:pt>
    <dgm:pt modelId="{DC7AEF79-FA39-EB43-B0C5-115ACBEA47DF}" type="parTrans" cxnId="{1C14DBC3-4BEB-884A-B4C0-54A6ACCC3080}">
      <dgm:prSet/>
      <dgm:spPr/>
      <dgm:t>
        <a:bodyPr/>
        <a:lstStyle/>
        <a:p>
          <a:endParaRPr lang="en-US"/>
        </a:p>
      </dgm:t>
    </dgm:pt>
    <dgm:pt modelId="{0183A0F0-A19B-9C4B-97D1-4233C74850A4}" type="sibTrans" cxnId="{1C14DBC3-4BEB-884A-B4C0-54A6ACCC3080}">
      <dgm:prSet/>
      <dgm:spPr/>
      <dgm:t>
        <a:bodyPr/>
        <a:lstStyle/>
        <a:p>
          <a:endParaRPr lang="en-US"/>
        </a:p>
      </dgm:t>
    </dgm:pt>
    <dgm:pt modelId="{7B15E242-44EE-8041-B677-9CE7A50BC61B}">
      <dgm:prSet phldrT="[Text]"/>
      <dgm:spPr/>
      <dgm:t>
        <a:bodyPr/>
        <a:lstStyle/>
        <a:p>
          <a:endParaRPr lang="en-US"/>
        </a:p>
      </dgm:t>
    </dgm:pt>
    <dgm:pt modelId="{E54FBDA4-4CA4-6945-A3B6-4EE8108FB169}" type="parTrans" cxnId="{60D03E1C-4366-764F-88BE-1AD94B5C9236}">
      <dgm:prSet/>
      <dgm:spPr/>
      <dgm:t>
        <a:bodyPr/>
        <a:lstStyle/>
        <a:p>
          <a:endParaRPr lang="en-US"/>
        </a:p>
      </dgm:t>
    </dgm:pt>
    <dgm:pt modelId="{75745E8A-82EE-7442-83F7-91F6D17B74E4}" type="sibTrans" cxnId="{60D03E1C-4366-764F-88BE-1AD94B5C9236}">
      <dgm:prSet/>
      <dgm:spPr/>
      <dgm:t>
        <a:bodyPr/>
        <a:lstStyle/>
        <a:p>
          <a:endParaRPr lang="en-US"/>
        </a:p>
      </dgm:t>
    </dgm:pt>
    <dgm:pt modelId="{8AD85965-81AE-2C4A-A984-01C0CC82AEB8}" type="pres">
      <dgm:prSet presAssocID="{C4822715-875E-A547-8486-90959CBB8EB2}" presName="Name0" presStyleCnt="0">
        <dgm:presLayoutVars>
          <dgm:dir/>
          <dgm:animLvl val="lvl"/>
          <dgm:resizeHandles val="exact"/>
        </dgm:presLayoutVars>
      </dgm:prSet>
      <dgm:spPr/>
    </dgm:pt>
    <dgm:pt modelId="{3F6198E6-5F3A-6541-A30A-260A260B289C}" type="pres">
      <dgm:prSet presAssocID="{CF32A67B-C99D-3A48-B7DC-4709CD445E99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48CB8-22C8-3449-B0D3-C210D19B4683}" type="pres">
      <dgm:prSet presAssocID="{26F5AE13-13EB-364F-B3D7-2862D8D3BA5F}" presName="parTxOnlySpace" presStyleCnt="0"/>
      <dgm:spPr/>
    </dgm:pt>
    <dgm:pt modelId="{42645366-EF54-574A-9B08-26828FE6D23D}" type="pres">
      <dgm:prSet presAssocID="{3E203D91-FCA4-4946-BD30-954C34F7F4ED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</dgm:pt>
    <dgm:pt modelId="{960A409F-3A8B-DE42-B2F0-5B1CC9449327}" type="pres">
      <dgm:prSet presAssocID="{D38FAAB0-41EB-694F-823A-16598BE7C915}" presName="parTxOnlySpace" presStyleCnt="0"/>
      <dgm:spPr/>
    </dgm:pt>
    <dgm:pt modelId="{D097CFE3-67BA-C64A-89FC-65899EFAE8E9}" type="pres">
      <dgm:prSet presAssocID="{D946CB97-3C41-2A4F-AFE8-FA53F0038A8C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</dgm:pt>
    <dgm:pt modelId="{1CCC2EC0-AE6F-F54D-B2A4-E0E00EADBBBC}" type="pres">
      <dgm:prSet presAssocID="{6A6FF012-8F78-5A40-807A-1A1624783791}" presName="parTxOnlySpace" presStyleCnt="0"/>
      <dgm:spPr/>
    </dgm:pt>
    <dgm:pt modelId="{BBC54B52-7741-6849-BC66-4BA94EB5DCCA}" type="pres">
      <dgm:prSet presAssocID="{0E73D513-2C43-4B44-9A9D-CC23CE3AC57A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</dgm:pt>
    <dgm:pt modelId="{29F7B8A2-33AE-0644-BD3C-F7DAE92FB36B}" type="pres">
      <dgm:prSet presAssocID="{9401A603-444F-2342-B043-DE6004574440}" presName="parTxOnlySpace" presStyleCnt="0"/>
      <dgm:spPr/>
    </dgm:pt>
    <dgm:pt modelId="{F3152E8D-C876-524A-9F34-092F87570D91}" type="pres">
      <dgm:prSet presAssocID="{05AF1239-02B7-D242-B46D-06D7A735FF42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</dgm:pt>
    <dgm:pt modelId="{04679923-7289-A047-B039-A5AF35C3D824}" type="pres">
      <dgm:prSet presAssocID="{0183A0F0-A19B-9C4B-97D1-4233C74850A4}" presName="parTxOnlySpace" presStyleCnt="0"/>
      <dgm:spPr/>
    </dgm:pt>
    <dgm:pt modelId="{5A6F4A1B-44D8-1744-B5FD-9B983699ADC9}" type="pres">
      <dgm:prSet presAssocID="{7B15E242-44EE-8041-B677-9CE7A50BC61B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</dgm:pt>
    <dgm:pt modelId="{0AE1A13C-14AF-CA41-A3F1-AA62D13BA1BE}" type="pres">
      <dgm:prSet presAssocID="{75745E8A-82EE-7442-83F7-91F6D17B74E4}" presName="parTxOnlySpace" presStyleCnt="0"/>
      <dgm:spPr/>
    </dgm:pt>
    <dgm:pt modelId="{FE482F6A-2611-CF4E-A101-AB31EBAF57E1}" type="pres">
      <dgm:prSet presAssocID="{4C14E0C1-B36B-EF47-B86F-DA72F5C62975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</dgm:pt>
    <dgm:pt modelId="{70EBF4AF-7372-4B4A-921F-58F5332FF42C}" type="pres">
      <dgm:prSet presAssocID="{579F0A6B-65C4-4049-B4A5-418410A6F3C1}" presName="parTxOnlySpace" presStyleCnt="0"/>
      <dgm:spPr/>
    </dgm:pt>
    <dgm:pt modelId="{45364A6A-6913-DA4C-B15E-A6B9AE6E4052}" type="pres">
      <dgm:prSet presAssocID="{D4282C58-8BDD-194B-8DFD-840240CCC730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14DBC3-4BEB-884A-B4C0-54A6ACCC3080}" srcId="{C4822715-875E-A547-8486-90959CBB8EB2}" destId="{05AF1239-02B7-D242-B46D-06D7A735FF42}" srcOrd="4" destOrd="0" parTransId="{DC7AEF79-FA39-EB43-B0C5-115ACBEA47DF}" sibTransId="{0183A0F0-A19B-9C4B-97D1-4233C74850A4}"/>
    <dgm:cxn modelId="{1D80C8A8-C26F-AA4E-8C71-A11F06D8A247}" srcId="{C4822715-875E-A547-8486-90959CBB8EB2}" destId="{CF32A67B-C99D-3A48-B7DC-4709CD445E99}" srcOrd="0" destOrd="0" parTransId="{9B1C6C07-355A-3D4E-9098-67D0B0C705DD}" sibTransId="{26F5AE13-13EB-364F-B3D7-2862D8D3BA5F}"/>
    <dgm:cxn modelId="{482AFFEC-9E3C-6040-BE92-C3FA12498EBF}" srcId="{C4822715-875E-A547-8486-90959CBB8EB2}" destId="{4C14E0C1-B36B-EF47-B86F-DA72F5C62975}" srcOrd="6" destOrd="0" parTransId="{44D11DC2-98BC-2A40-AC07-5F3651436974}" sibTransId="{579F0A6B-65C4-4049-B4A5-418410A6F3C1}"/>
    <dgm:cxn modelId="{17739CD8-1889-2047-BA80-9C18F4E9DB13}" type="presOf" srcId="{D946CB97-3C41-2A4F-AFE8-FA53F0038A8C}" destId="{D097CFE3-67BA-C64A-89FC-65899EFAE8E9}" srcOrd="0" destOrd="0" presId="urn:microsoft.com/office/officeart/2005/8/layout/chevron1"/>
    <dgm:cxn modelId="{20408490-A3AF-EB44-BA3F-12A31A68DE0C}" type="presOf" srcId="{05AF1239-02B7-D242-B46D-06D7A735FF42}" destId="{F3152E8D-C876-524A-9F34-092F87570D91}" srcOrd="0" destOrd="0" presId="urn:microsoft.com/office/officeart/2005/8/layout/chevron1"/>
    <dgm:cxn modelId="{9D291316-FD83-C14F-9554-52308EFC90BA}" type="presOf" srcId="{CF32A67B-C99D-3A48-B7DC-4709CD445E99}" destId="{3F6198E6-5F3A-6541-A30A-260A260B289C}" srcOrd="0" destOrd="0" presId="urn:microsoft.com/office/officeart/2005/8/layout/chevron1"/>
    <dgm:cxn modelId="{60D03E1C-4366-764F-88BE-1AD94B5C9236}" srcId="{C4822715-875E-A547-8486-90959CBB8EB2}" destId="{7B15E242-44EE-8041-B677-9CE7A50BC61B}" srcOrd="5" destOrd="0" parTransId="{E54FBDA4-4CA4-6945-A3B6-4EE8108FB169}" sibTransId="{75745E8A-82EE-7442-83F7-91F6D17B74E4}"/>
    <dgm:cxn modelId="{CDEE7CDB-9596-2A4B-8025-45724D36F8E9}" srcId="{C4822715-875E-A547-8486-90959CBB8EB2}" destId="{0E73D513-2C43-4B44-9A9D-CC23CE3AC57A}" srcOrd="3" destOrd="0" parTransId="{0C1257D6-333F-1D4F-A051-85C1B9463C38}" sibTransId="{9401A603-444F-2342-B043-DE6004574440}"/>
    <dgm:cxn modelId="{029A04F2-4FF2-CC47-B3A7-24DCDCDBB2A3}" srcId="{C4822715-875E-A547-8486-90959CBB8EB2}" destId="{D4282C58-8BDD-194B-8DFD-840240CCC730}" srcOrd="7" destOrd="0" parTransId="{3C4B4CC0-5D15-8743-B072-1099C28AAC1E}" sibTransId="{A74063ED-BDB4-A748-988B-A4278BFC3C97}"/>
    <dgm:cxn modelId="{4AA2E5D1-7C96-B34F-BBF2-53EB59484B9A}" type="presOf" srcId="{C4822715-875E-A547-8486-90959CBB8EB2}" destId="{8AD85965-81AE-2C4A-A984-01C0CC82AEB8}" srcOrd="0" destOrd="0" presId="urn:microsoft.com/office/officeart/2005/8/layout/chevron1"/>
    <dgm:cxn modelId="{6B70B4BE-B546-DD4A-B239-FEEACDC54019}" type="presOf" srcId="{7B15E242-44EE-8041-B677-9CE7A50BC61B}" destId="{5A6F4A1B-44D8-1744-B5FD-9B983699ADC9}" srcOrd="0" destOrd="0" presId="urn:microsoft.com/office/officeart/2005/8/layout/chevron1"/>
    <dgm:cxn modelId="{46C4461C-7E55-7542-A02D-54554F6BE561}" type="presOf" srcId="{3E203D91-FCA4-4946-BD30-954C34F7F4ED}" destId="{42645366-EF54-574A-9B08-26828FE6D23D}" srcOrd="0" destOrd="0" presId="urn:microsoft.com/office/officeart/2005/8/layout/chevron1"/>
    <dgm:cxn modelId="{0D24DFDF-99F8-B443-A681-2D6FF8E8055C}" type="presOf" srcId="{D4282C58-8BDD-194B-8DFD-840240CCC730}" destId="{45364A6A-6913-DA4C-B15E-A6B9AE6E4052}" srcOrd="0" destOrd="0" presId="urn:microsoft.com/office/officeart/2005/8/layout/chevron1"/>
    <dgm:cxn modelId="{0A78D7EC-0294-9140-AA21-4E6D428DABD7}" type="presOf" srcId="{0E73D513-2C43-4B44-9A9D-CC23CE3AC57A}" destId="{BBC54B52-7741-6849-BC66-4BA94EB5DCCA}" srcOrd="0" destOrd="0" presId="urn:microsoft.com/office/officeart/2005/8/layout/chevron1"/>
    <dgm:cxn modelId="{EF6638BC-2CD2-C248-86B1-047AC83B8B44}" type="presOf" srcId="{4C14E0C1-B36B-EF47-B86F-DA72F5C62975}" destId="{FE482F6A-2611-CF4E-A101-AB31EBAF57E1}" srcOrd="0" destOrd="0" presId="urn:microsoft.com/office/officeart/2005/8/layout/chevron1"/>
    <dgm:cxn modelId="{2971BC77-E8CF-8147-B474-2BB928387BA2}" srcId="{C4822715-875E-A547-8486-90959CBB8EB2}" destId="{D946CB97-3C41-2A4F-AFE8-FA53F0038A8C}" srcOrd="2" destOrd="0" parTransId="{82F1EEC8-3A89-9C42-8515-7337EDC181BE}" sibTransId="{6A6FF012-8F78-5A40-807A-1A1624783791}"/>
    <dgm:cxn modelId="{2912A89F-38C4-BD47-8ADE-4B123616BD98}" srcId="{C4822715-875E-A547-8486-90959CBB8EB2}" destId="{3E203D91-FCA4-4946-BD30-954C34F7F4ED}" srcOrd="1" destOrd="0" parTransId="{CC0AB537-7204-F645-916C-DA5DEDBE4DA7}" sibTransId="{D38FAAB0-41EB-694F-823A-16598BE7C915}"/>
    <dgm:cxn modelId="{1B6AE90A-119E-404D-A00E-204B654F3308}" type="presParOf" srcId="{8AD85965-81AE-2C4A-A984-01C0CC82AEB8}" destId="{3F6198E6-5F3A-6541-A30A-260A260B289C}" srcOrd="0" destOrd="0" presId="urn:microsoft.com/office/officeart/2005/8/layout/chevron1"/>
    <dgm:cxn modelId="{70175BBE-E99D-9B4C-AA68-2897820B1151}" type="presParOf" srcId="{8AD85965-81AE-2C4A-A984-01C0CC82AEB8}" destId="{AD048CB8-22C8-3449-B0D3-C210D19B4683}" srcOrd="1" destOrd="0" presId="urn:microsoft.com/office/officeart/2005/8/layout/chevron1"/>
    <dgm:cxn modelId="{8983005B-96EE-374B-B654-5AFD5E8BAF6D}" type="presParOf" srcId="{8AD85965-81AE-2C4A-A984-01C0CC82AEB8}" destId="{42645366-EF54-574A-9B08-26828FE6D23D}" srcOrd="2" destOrd="0" presId="urn:microsoft.com/office/officeart/2005/8/layout/chevron1"/>
    <dgm:cxn modelId="{997E3BC5-D10B-9B42-B3F2-F8624DBE958A}" type="presParOf" srcId="{8AD85965-81AE-2C4A-A984-01C0CC82AEB8}" destId="{960A409F-3A8B-DE42-B2F0-5B1CC9449327}" srcOrd="3" destOrd="0" presId="urn:microsoft.com/office/officeart/2005/8/layout/chevron1"/>
    <dgm:cxn modelId="{01A7AB02-8D6C-7944-B29C-69735A7192A2}" type="presParOf" srcId="{8AD85965-81AE-2C4A-A984-01C0CC82AEB8}" destId="{D097CFE3-67BA-C64A-89FC-65899EFAE8E9}" srcOrd="4" destOrd="0" presId="urn:microsoft.com/office/officeart/2005/8/layout/chevron1"/>
    <dgm:cxn modelId="{3494FF58-1587-2E44-8F3C-1FF976EBFF0F}" type="presParOf" srcId="{8AD85965-81AE-2C4A-A984-01C0CC82AEB8}" destId="{1CCC2EC0-AE6F-F54D-B2A4-E0E00EADBBBC}" srcOrd="5" destOrd="0" presId="urn:microsoft.com/office/officeart/2005/8/layout/chevron1"/>
    <dgm:cxn modelId="{479A1CCF-C905-2F45-B908-1B84B5D67E4B}" type="presParOf" srcId="{8AD85965-81AE-2C4A-A984-01C0CC82AEB8}" destId="{BBC54B52-7741-6849-BC66-4BA94EB5DCCA}" srcOrd="6" destOrd="0" presId="urn:microsoft.com/office/officeart/2005/8/layout/chevron1"/>
    <dgm:cxn modelId="{93CB90ED-3660-EB43-95D4-595B35AD4983}" type="presParOf" srcId="{8AD85965-81AE-2C4A-A984-01C0CC82AEB8}" destId="{29F7B8A2-33AE-0644-BD3C-F7DAE92FB36B}" srcOrd="7" destOrd="0" presId="urn:microsoft.com/office/officeart/2005/8/layout/chevron1"/>
    <dgm:cxn modelId="{4DC3FCC3-F322-CA42-AD5A-9DD048DF9B9C}" type="presParOf" srcId="{8AD85965-81AE-2C4A-A984-01C0CC82AEB8}" destId="{F3152E8D-C876-524A-9F34-092F87570D91}" srcOrd="8" destOrd="0" presId="urn:microsoft.com/office/officeart/2005/8/layout/chevron1"/>
    <dgm:cxn modelId="{5F368CCF-3DD5-324E-B031-A89B9184DC33}" type="presParOf" srcId="{8AD85965-81AE-2C4A-A984-01C0CC82AEB8}" destId="{04679923-7289-A047-B039-A5AF35C3D824}" srcOrd="9" destOrd="0" presId="urn:microsoft.com/office/officeart/2005/8/layout/chevron1"/>
    <dgm:cxn modelId="{5FBF5070-E67A-0547-B021-CD6FD333950C}" type="presParOf" srcId="{8AD85965-81AE-2C4A-A984-01C0CC82AEB8}" destId="{5A6F4A1B-44D8-1744-B5FD-9B983699ADC9}" srcOrd="10" destOrd="0" presId="urn:microsoft.com/office/officeart/2005/8/layout/chevron1"/>
    <dgm:cxn modelId="{999695EB-0F3D-FD4F-B1CC-AD7CD02E4695}" type="presParOf" srcId="{8AD85965-81AE-2C4A-A984-01C0CC82AEB8}" destId="{0AE1A13C-14AF-CA41-A3F1-AA62D13BA1BE}" srcOrd="11" destOrd="0" presId="urn:microsoft.com/office/officeart/2005/8/layout/chevron1"/>
    <dgm:cxn modelId="{F961D53A-334A-B749-B7B8-C2CF0B36C3CA}" type="presParOf" srcId="{8AD85965-81AE-2C4A-A984-01C0CC82AEB8}" destId="{FE482F6A-2611-CF4E-A101-AB31EBAF57E1}" srcOrd="12" destOrd="0" presId="urn:microsoft.com/office/officeart/2005/8/layout/chevron1"/>
    <dgm:cxn modelId="{E0A34816-2EDC-A548-BD1A-903A18AC1F9E}" type="presParOf" srcId="{8AD85965-81AE-2C4A-A984-01C0CC82AEB8}" destId="{70EBF4AF-7372-4B4A-921F-58F5332FF42C}" srcOrd="13" destOrd="0" presId="urn:microsoft.com/office/officeart/2005/8/layout/chevron1"/>
    <dgm:cxn modelId="{328426F0-106F-C34B-8C46-03C29ECD4C36}" type="presParOf" srcId="{8AD85965-81AE-2C4A-A984-01C0CC82AEB8}" destId="{45364A6A-6913-DA4C-B15E-A6B9AE6E4052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C4822715-875E-A547-8486-90959CBB8EB2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CF32A67B-C99D-3A48-B7DC-4709CD445E99}">
      <dgm:prSet phldrT="[Text]"/>
      <dgm:spPr/>
      <dgm:t>
        <a:bodyPr/>
        <a:lstStyle/>
        <a:p>
          <a:r>
            <a:rPr lang="en-US" dirty="0" smtClean="0"/>
            <a:t>Least sincere</a:t>
          </a:r>
          <a:endParaRPr lang="en-US" dirty="0"/>
        </a:p>
      </dgm:t>
    </dgm:pt>
    <dgm:pt modelId="{9B1C6C07-355A-3D4E-9098-67D0B0C705DD}" type="parTrans" cxnId="{1D80C8A8-C26F-AA4E-8C71-A11F06D8A247}">
      <dgm:prSet/>
      <dgm:spPr/>
      <dgm:t>
        <a:bodyPr/>
        <a:lstStyle/>
        <a:p>
          <a:endParaRPr lang="en-US"/>
        </a:p>
      </dgm:t>
    </dgm:pt>
    <dgm:pt modelId="{26F5AE13-13EB-364F-B3D7-2862D8D3BA5F}" type="sibTrans" cxnId="{1D80C8A8-C26F-AA4E-8C71-A11F06D8A247}">
      <dgm:prSet/>
      <dgm:spPr/>
      <dgm:t>
        <a:bodyPr/>
        <a:lstStyle/>
        <a:p>
          <a:endParaRPr lang="en-US"/>
        </a:p>
      </dgm:t>
    </dgm:pt>
    <dgm:pt modelId="{D4282C58-8BDD-194B-8DFD-840240CCC730}">
      <dgm:prSet phldrT="[Text]"/>
      <dgm:spPr/>
      <dgm:t>
        <a:bodyPr/>
        <a:lstStyle/>
        <a:p>
          <a:r>
            <a:rPr lang="en-US" smtClean="0"/>
            <a:t>Most sincere</a:t>
          </a:r>
          <a:endParaRPr lang="en-US" dirty="0"/>
        </a:p>
      </dgm:t>
    </dgm:pt>
    <dgm:pt modelId="{3C4B4CC0-5D15-8743-B072-1099C28AAC1E}" type="parTrans" cxnId="{029A04F2-4FF2-CC47-B3A7-24DCDCDBB2A3}">
      <dgm:prSet/>
      <dgm:spPr/>
      <dgm:t>
        <a:bodyPr/>
        <a:lstStyle/>
        <a:p>
          <a:endParaRPr lang="en-US"/>
        </a:p>
      </dgm:t>
    </dgm:pt>
    <dgm:pt modelId="{A74063ED-BDB4-A748-988B-A4278BFC3C97}" type="sibTrans" cxnId="{029A04F2-4FF2-CC47-B3A7-24DCDCDBB2A3}">
      <dgm:prSet/>
      <dgm:spPr/>
      <dgm:t>
        <a:bodyPr/>
        <a:lstStyle/>
        <a:p>
          <a:endParaRPr lang="en-US"/>
        </a:p>
      </dgm:t>
    </dgm:pt>
    <dgm:pt modelId="{3E203D91-FCA4-4946-BD30-954C34F7F4ED}">
      <dgm:prSet phldrT="[Text]"/>
      <dgm:spPr/>
      <dgm:t>
        <a:bodyPr/>
        <a:lstStyle/>
        <a:p>
          <a:endParaRPr lang="en-US"/>
        </a:p>
      </dgm:t>
    </dgm:pt>
    <dgm:pt modelId="{CC0AB537-7204-F645-916C-DA5DEDBE4DA7}" type="parTrans" cxnId="{2912A89F-38C4-BD47-8ADE-4B123616BD98}">
      <dgm:prSet/>
      <dgm:spPr/>
      <dgm:t>
        <a:bodyPr/>
        <a:lstStyle/>
        <a:p>
          <a:endParaRPr lang="en-US"/>
        </a:p>
      </dgm:t>
    </dgm:pt>
    <dgm:pt modelId="{D38FAAB0-41EB-694F-823A-16598BE7C915}" type="sibTrans" cxnId="{2912A89F-38C4-BD47-8ADE-4B123616BD98}">
      <dgm:prSet/>
      <dgm:spPr/>
      <dgm:t>
        <a:bodyPr/>
        <a:lstStyle/>
        <a:p>
          <a:endParaRPr lang="en-US"/>
        </a:p>
      </dgm:t>
    </dgm:pt>
    <dgm:pt modelId="{D946CB97-3C41-2A4F-AFE8-FA53F0038A8C}">
      <dgm:prSet phldrT="[Text]"/>
      <dgm:spPr/>
      <dgm:t>
        <a:bodyPr/>
        <a:lstStyle/>
        <a:p>
          <a:endParaRPr lang="en-US"/>
        </a:p>
      </dgm:t>
    </dgm:pt>
    <dgm:pt modelId="{82F1EEC8-3A89-9C42-8515-7337EDC181BE}" type="parTrans" cxnId="{2971BC77-E8CF-8147-B474-2BB928387BA2}">
      <dgm:prSet/>
      <dgm:spPr/>
      <dgm:t>
        <a:bodyPr/>
        <a:lstStyle/>
        <a:p>
          <a:endParaRPr lang="en-US"/>
        </a:p>
      </dgm:t>
    </dgm:pt>
    <dgm:pt modelId="{6A6FF012-8F78-5A40-807A-1A1624783791}" type="sibTrans" cxnId="{2971BC77-E8CF-8147-B474-2BB928387BA2}">
      <dgm:prSet/>
      <dgm:spPr/>
      <dgm:t>
        <a:bodyPr/>
        <a:lstStyle/>
        <a:p>
          <a:endParaRPr lang="en-US"/>
        </a:p>
      </dgm:t>
    </dgm:pt>
    <dgm:pt modelId="{0E73D513-2C43-4B44-9A9D-CC23CE3AC57A}">
      <dgm:prSet phldrT="[Text]"/>
      <dgm:spPr/>
      <dgm:t>
        <a:bodyPr/>
        <a:lstStyle/>
        <a:p>
          <a:endParaRPr lang="en-US"/>
        </a:p>
      </dgm:t>
    </dgm:pt>
    <dgm:pt modelId="{0C1257D6-333F-1D4F-A051-85C1B9463C38}" type="parTrans" cxnId="{CDEE7CDB-9596-2A4B-8025-45724D36F8E9}">
      <dgm:prSet/>
      <dgm:spPr/>
      <dgm:t>
        <a:bodyPr/>
        <a:lstStyle/>
        <a:p>
          <a:endParaRPr lang="en-US"/>
        </a:p>
      </dgm:t>
    </dgm:pt>
    <dgm:pt modelId="{9401A603-444F-2342-B043-DE6004574440}" type="sibTrans" cxnId="{CDEE7CDB-9596-2A4B-8025-45724D36F8E9}">
      <dgm:prSet/>
      <dgm:spPr/>
      <dgm:t>
        <a:bodyPr/>
        <a:lstStyle/>
        <a:p>
          <a:endParaRPr lang="en-US"/>
        </a:p>
      </dgm:t>
    </dgm:pt>
    <dgm:pt modelId="{4C14E0C1-B36B-EF47-B86F-DA72F5C62975}">
      <dgm:prSet phldrT="[Text]"/>
      <dgm:spPr/>
      <dgm:t>
        <a:bodyPr/>
        <a:lstStyle/>
        <a:p>
          <a:endParaRPr lang="en-US"/>
        </a:p>
      </dgm:t>
    </dgm:pt>
    <dgm:pt modelId="{44D11DC2-98BC-2A40-AC07-5F3651436974}" type="parTrans" cxnId="{482AFFEC-9E3C-6040-BE92-C3FA12498EBF}">
      <dgm:prSet/>
      <dgm:spPr/>
      <dgm:t>
        <a:bodyPr/>
        <a:lstStyle/>
        <a:p>
          <a:endParaRPr lang="en-US"/>
        </a:p>
      </dgm:t>
    </dgm:pt>
    <dgm:pt modelId="{579F0A6B-65C4-4049-B4A5-418410A6F3C1}" type="sibTrans" cxnId="{482AFFEC-9E3C-6040-BE92-C3FA12498EBF}">
      <dgm:prSet/>
      <dgm:spPr/>
      <dgm:t>
        <a:bodyPr/>
        <a:lstStyle/>
        <a:p>
          <a:endParaRPr lang="en-US"/>
        </a:p>
      </dgm:t>
    </dgm:pt>
    <dgm:pt modelId="{05AF1239-02B7-D242-B46D-06D7A735FF42}">
      <dgm:prSet phldrT="[Text]"/>
      <dgm:spPr/>
      <dgm:t>
        <a:bodyPr/>
        <a:lstStyle/>
        <a:p>
          <a:endParaRPr lang="en-US"/>
        </a:p>
      </dgm:t>
    </dgm:pt>
    <dgm:pt modelId="{DC7AEF79-FA39-EB43-B0C5-115ACBEA47DF}" type="parTrans" cxnId="{1C14DBC3-4BEB-884A-B4C0-54A6ACCC3080}">
      <dgm:prSet/>
      <dgm:spPr/>
      <dgm:t>
        <a:bodyPr/>
        <a:lstStyle/>
        <a:p>
          <a:endParaRPr lang="en-US"/>
        </a:p>
      </dgm:t>
    </dgm:pt>
    <dgm:pt modelId="{0183A0F0-A19B-9C4B-97D1-4233C74850A4}" type="sibTrans" cxnId="{1C14DBC3-4BEB-884A-B4C0-54A6ACCC3080}">
      <dgm:prSet/>
      <dgm:spPr/>
      <dgm:t>
        <a:bodyPr/>
        <a:lstStyle/>
        <a:p>
          <a:endParaRPr lang="en-US"/>
        </a:p>
      </dgm:t>
    </dgm:pt>
    <dgm:pt modelId="{7B15E242-44EE-8041-B677-9CE7A50BC61B}">
      <dgm:prSet phldrT="[Text]"/>
      <dgm:spPr/>
      <dgm:t>
        <a:bodyPr/>
        <a:lstStyle/>
        <a:p>
          <a:endParaRPr lang="en-US"/>
        </a:p>
      </dgm:t>
    </dgm:pt>
    <dgm:pt modelId="{E54FBDA4-4CA4-6945-A3B6-4EE8108FB169}" type="parTrans" cxnId="{60D03E1C-4366-764F-88BE-1AD94B5C9236}">
      <dgm:prSet/>
      <dgm:spPr/>
      <dgm:t>
        <a:bodyPr/>
        <a:lstStyle/>
        <a:p>
          <a:endParaRPr lang="en-US"/>
        </a:p>
      </dgm:t>
    </dgm:pt>
    <dgm:pt modelId="{75745E8A-82EE-7442-83F7-91F6D17B74E4}" type="sibTrans" cxnId="{60D03E1C-4366-764F-88BE-1AD94B5C9236}">
      <dgm:prSet/>
      <dgm:spPr/>
      <dgm:t>
        <a:bodyPr/>
        <a:lstStyle/>
        <a:p>
          <a:endParaRPr lang="en-US"/>
        </a:p>
      </dgm:t>
    </dgm:pt>
    <dgm:pt modelId="{8AD85965-81AE-2C4A-A984-01C0CC82AEB8}" type="pres">
      <dgm:prSet presAssocID="{C4822715-875E-A547-8486-90959CBB8EB2}" presName="Name0" presStyleCnt="0">
        <dgm:presLayoutVars>
          <dgm:dir/>
          <dgm:animLvl val="lvl"/>
          <dgm:resizeHandles val="exact"/>
        </dgm:presLayoutVars>
      </dgm:prSet>
      <dgm:spPr/>
    </dgm:pt>
    <dgm:pt modelId="{3F6198E6-5F3A-6541-A30A-260A260B289C}" type="pres">
      <dgm:prSet presAssocID="{CF32A67B-C99D-3A48-B7DC-4709CD445E99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48CB8-22C8-3449-B0D3-C210D19B4683}" type="pres">
      <dgm:prSet presAssocID="{26F5AE13-13EB-364F-B3D7-2862D8D3BA5F}" presName="parTxOnlySpace" presStyleCnt="0"/>
      <dgm:spPr/>
    </dgm:pt>
    <dgm:pt modelId="{42645366-EF54-574A-9B08-26828FE6D23D}" type="pres">
      <dgm:prSet presAssocID="{3E203D91-FCA4-4946-BD30-954C34F7F4ED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</dgm:pt>
    <dgm:pt modelId="{960A409F-3A8B-DE42-B2F0-5B1CC9449327}" type="pres">
      <dgm:prSet presAssocID="{D38FAAB0-41EB-694F-823A-16598BE7C915}" presName="parTxOnlySpace" presStyleCnt="0"/>
      <dgm:spPr/>
    </dgm:pt>
    <dgm:pt modelId="{D097CFE3-67BA-C64A-89FC-65899EFAE8E9}" type="pres">
      <dgm:prSet presAssocID="{D946CB97-3C41-2A4F-AFE8-FA53F0038A8C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</dgm:pt>
    <dgm:pt modelId="{1CCC2EC0-AE6F-F54D-B2A4-E0E00EADBBBC}" type="pres">
      <dgm:prSet presAssocID="{6A6FF012-8F78-5A40-807A-1A1624783791}" presName="parTxOnlySpace" presStyleCnt="0"/>
      <dgm:spPr/>
    </dgm:pt>
    <dgm:pt modelId="{BBC54B52-7741-6849-BC66-4BA94EB5DCCA}" type="pres">
      <dgm:prSet presAssocID="{0E73D513-2C43-4B44-9A9D-CC23CE3AC57A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</dgm:pt>
    <dgm:pt modelId="{29F7B8A2-33AE-0644-BD3C-F7DAE92FB36B}" type="pres">
      <dgm:prSet presAssocID="{9401A603-444F-2342-B043-DE6004574440}" presName="parTxOnlySpace" presStyleCnt="0"/>
      <dgm:spPr/>
    </dgm:pt>
    <dgm:pt modelId="{F3152E8D-C876-524A-9F34-092F87570D91}" type="pres">
      <dgm:prSet presAssocID="{05AF1239-02B7-D242-B46D-06D7A735FF42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</dgm:pt>
    <dgm:pt modelId="{04679923-7289-A047-B039-A5AF35C3D824}" type="pres">
      <dgm:prSet presAssocID="{0183A0F0-A19B-9C4B-97D1-4233C74850A4}" presName="parTxOnlySpace" presStyleCnt="0"/>
      <dgm:spPr/>
    </dgm:pt>
    <dgm:pt modelId="{5A6F4A1B-44D8-1744-B5FD-9B983699ADC9}" type="pres">
      <dgm:prSet presAssocID="{7B15E242-44EE-8041-B677-9CE7A50BC61B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</dgm:pt>
    <dgm:pt modelId="{0AE1A13C-14AF-CA41-A3F1-AA62D13BA1BE}" type="pres">
      <dgm:prSet presAssocID="{75745E8A-82EE-7442-83F7-91F6D17B74E4}" presName="parTxOnlySpace" presStyleCnt="0"/>
      <dgm:spPr/>
    </dgm:pt>
    <dgm:pt modelId="{FE482F6A-2611-CF4E-A101-AB31EBAF57E1}" type="pres">
      <dgm:prSet presAssocID="{4C14E0C1-B36B-EF47-B86F-DA72F5C62975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</dgm:pt>
    <dgm:pt modelId="{70EBF4AF-7372-4B4A-921F-58F5332FF42C}" type="pres">
      <dgm:prSet presAssocID="{579F0A6B-65C4-4049-B4A5-418410A6F3C1}" presName="parTxOnlySpace" presStyleCnt="0"/>
      <dgm:spPr/>
    </dgm:pt>
    <dgm:pt modelId="{45364A6A-6913-DA4C-B15E-A6B9AE6E4052}" type="pres">
      <dgm:prSet presAssocID="{D4282C58-8BDD-194B-8DFD-840240CCC730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14DBC3-4BEB-884A-B4C0-54A6ACCC3080}" srcId="{C4822715-875E-A547-8486-90959CBB8EB2}" destId="{05AF1239-02B7-D242-B46D-06D7A735FF42}" srcOrd="4" destOrd="0" parTransId="{DC7AEF79-FA39-EB43-B0C5-115ACBEA47DF}" sibTransId="{0183A0F0-A19B-9C4B-97D1-4233C74850A4}"/>
    <dgm:cxn modelId="{1D80C8A8-C26F-AA4E-8C71-A11F06D8A247}" srcId="{C4822715-875E-A547-8486-90959CBB8EB2}" destId="{CF32A67B-C99D-3A48-B7DC-4709CD445E99}" srcOrd="0" destOrd="0" parTransId="{9B1C6C07-355A-3D4E-9098-67D0B0C705DD}" sibTransId="{26F5AE13-13EB-364F-B3D7-2862D8D3BA5F}"/>
    <dgm:cxn modelId="{482AFFEC-9E3C-6040-BE92-C3FA12498EBF}" srcId="{C4822715-875E-A547-8486-90959CBB8EB2}" destId="{4C14E0C1-B36B-EF47-B86F-DA72F5C62975}" srcOrd="6" destOrd="0" parTransId="{44D11DC2-98BC-2A40-AC07-5F3651436974}" sibTransId="{579F0A6B-65C4-4049-B4A5-418410A6F3C1}"/>
    <dgm:cxn modelId="{60D03E1C-4366-764F-88BE-1AD94B5C9236}" srcId="{C4822715-875E-A547-8486-90959CBB8EB2}" destId="{7B15E242-44EE-8041-B677-9CE7A50BC61B}" srcOrd="5" destOrd="0" parTransId="{E54FBDA4-4CA4-6945-A3B6-4EE8108FB169}" sibTransId="{75745E8A-82EE-7442-83F7-91F6D17B74E4}"/>
    <dgm:cxn modelId="{CDEE7CDB-9596-2A4B-8025-45724D36F8E9}" srcId="{C4822715-875E-A547-8486-90959CBB8EB2}" destId="{0E73D513-2C43-4B44-9A9D-CC23CE3AC57A}" srcOrd="3" destOrd="0" parTransId="{0C1257D6-333F-1D4F-A051-85C1B9463C38}" sibTransId="{9401A603-444F-2342-B043-DE6004574440}"/>
    <dgm:cxn modelId="{1B535C53-5A61-2A46-B600-8CB7468D1FCB}" type="presOf" srcId="{0E73D513-2C43-4B44-9A9D-CC23CE3AC57A}" destId="{BBC54B52-7741-6849-BC66-4BA94EB5DCCA}" srcOrd="0" destOrd="0" presId="urn:microsoft.com/office/officeart/2005/8/layout/chevron1"/>
    <dgm:cxn modelId="{029A04F2-4FF2-CC47-B3A7-24DCDCDBB2A3}" srcId="{C4822715-875E-A547-8486-90959CBB8EB2}" destId="{D4282C58-8BDD-194B-8DFD-840240CCC730}" srcOrd="7" destOrd="0" parTransId="{3C4B4CC0-5D15-8743-B072-1099C28AAC1E}" sibTransId="{A74063ED-BDB4-A748-988B-A4278BFC3C97}"/>
    <dgm:cxn modelId="{B4D68F74-B978-DF46-B882-0FABF160026E}" type="presOf" srcId="{05AF1239-02B7-D242-B46D-06D7A735FF42}" destId="{F3152E8D-C876-524A-9F34-092F87570D91}" srcOrd="0" destOrd="0" presId="urn:microsoft.com/office/officeart/2005/8/layout/chevron1"/>
    <dgm:cxn modelId="{FE43F986-227F-0347-8216-502383707EA1}" type="presOf" srcId="{CF32A67B-C99D-3A48-B7DC-4709CD445E99}" destId="{3F6198E6-5F3A-6541-A30A-260A260B289C}" srcOrd="0" destOrd="0" presId="urn:microsoft.com/office/officeart/2005/8/layout/chevron1"/>
    <dgm:cxn modelId="{4657B9D9-4E48-0243-B5D5-7C57CA27684B}" type="presOf" srcId="{3E203D91-FCA4-4946-BD30-954C34F7F4ED}" destId="{42645366-EF54-574A-9B08-26828FE6D23D}" srcOrd="0" destOrd="0" presId="urn:microsoft.com/office/officeart/2005/8/layout/chevron1"/>
    <dgm:cxn modelId="{7531C27A-8673-6A4B-B67A-08E0054189D9}" type="presOf" srcId="{4C14E0C1-B36B-EF47-B86F-DA72F5C62975}" destId="{FE482F6A-2611-CF4E-A101-AB31EBAF57E1}" srcOrd="0" destOrd="0" presId="urn:microsoft.com/office/officeart/2005/8/layout/chevron1"/>
    <dgm:cxn modelId="{F8CEF0A3-0C85-1443-A52A-9A468C47B399}" type="presOf" srcId="{C4822715-875E-A547-8486-90959CBB8EB2}" destId="{8AD85965-81AE-2C4A-A984-01C0CC82AEB8}" srcOrd="0" destOrd="0" presId="urn:microsoft.com/office/officeart/2005/8/layout/chevron1"/>
    <dgm:cxn modelId="{F3EEAF26-426B-D449-B54B-27FC8B4D155D}" type="presOf" srcId="{7B15E242-44EE-8041-B677-9CE7A50BC61B}" destId="{5A6F4A1B-44D8-1744-B5FD-9B983699ADC9}" srcOrd="0" destOrd="0" presId="urn:microsoft.com/office/officeart/2005/8/layout/chevron1"/>
    <dgm:cxn modelId="{12DD2489-F61B-564F-86E0-E6A82F42B6A5}" type="presOf" srcId="{D4282C58-8BDD-194B-8DFD-840240CCC730}" destId="{45364A6A-6913-DA4C-B15E-A6B9AE6E4052}" srcOrd="0" destOrd="0" presId="urn:microsoft.com/office/officeart/2005/8/layout/chevron1"/>
    <dgm:cxn modelId="{ADE45AA8-E155-714A-B27E-AE89F5A3BF40}" type="presOf" srcId="{D946CB97-3C41-2A4F-AFE8-FA53F0038A8C}" destId="{D097CFE3-67BA-C64A-89FC-65899EFAE8E9}" srcOrd="0" destOrd="0" presId="urn:microsoft.com/office/officeart/2005/8/layout/chevron1"/>
    <dgm:cxn modelId="{2971BC77-E8CF-8147-B474-2BB928387BA2}" srcId="{C4822715-875E-A547-8486-90959CBB8EB2}" destId="{D946CB97-3C41-2A4F-AFE8-FA53F0038A8C}" srcOrd="2" destOrd="0" parTransId="{82F1EEC8-3A89-9C42-8515-7337EDC181BE}" sibTransId="{6A6FF012-8F78-5A40-807A-1A1624783791}"/>
    <dgm:cxn modelId="{2912A89F-38C4-BD47-8ADE-4B123616BD98}" srcId="{C4822715-875E-A547-8486-90959CBB8EB2}" destId="{3E203D91-FCA4-4946-BD30-954C34F7F4ED}" srcOrd="1" destOrd="0" parTransId="{CC0AB537-7204-F645-916C-DA5DEDBE4DA7}" sibTransId="{D38FAAB0-41EB-694F-823A-16598BE7C915}"/>
    <dgm:cxn modelId="{5494CCE7-2D01-FD42-925B-B64914F0F398}" type="presParOf" srcId="{8AD85965-81AE-2C4A-A984-01C0CC82AEB8}" destId="{3F6198E6-5F3A-6541-A30A-260A260B289C}" srcOrd="0" destOrd="0" presId="urn:microsoft.com/office/officeart/2005/8/layout/chevron1"/>
    <dgm:cxn modelId="{6436BC47-B8DC-E649-AE22-8B62C1899EB8}" type="presParOf" srcId="{8AD85965-81AE-2C4A-A984-01C0CC82AEB8}" destId="{AD048CB8-22C8-3449-B0D3-C210D19B4683}" srcOrd="1" destOrd="0" presId="urn:microsoft.com/office/officeart/2005/8/layout/chevron1"/>
    <dgm:cxn modelId="{E0E1811D-41D8-3C4A-96D4-D135A342B327}" type="presParOf" srcId="{8AD85965-81AE-2C4A-A984-01C0CC82AEB8}" destId="{42645366-EF54-574A-9B08-26828FE6D23D}" srcOrd="2" destOrd="0" presId="urn:microsoft.com/office/officeart/2005/8/layout/chevron1"/>
    <dgm:cxn modelId="{754D1031-B7F2-2245-AEB4-A28F0F5E5578}" type="presParOf" srcId="{8AD85965-81AE-2C4A-A984-01C0CC82AEB8}" destId="{960A409F-3A8B-DE42-B2F0-5B1CC9449327}" srcOrd="3" destOrd="0" presId="urn:microsoft.com/office/officeart/2005/8/layout/chevron1"/>
    <dgm:cxn modelId="{6159EF18-09DC-DD40-9B1D-46C20941B68D}" type="presParOf" srcId="{8AD85965-81AE-2C4A-A984-01C0CC82AEB8}" destId="{D097CFE3-67BA-C64A-89FC-65899EFAE8E9}" srcOrd="4" destOrd="0" presId="urn:microsoft.com/office/officeart/2005/8/layout/chevron1"/>
    <dgm:cxn modelId="{25DF8A31-E306-0343-AC05-0FD934F52D05}" type="presParOf" srcId="{8AD85965-81AE-2C4A-A984-01C0CC82AEB8}" destId="{1CCC2EC0-AE6F-F54D-B2A4-E0E00EADBBBC}" srcOrd="5" destOrd="0" presId="urn:microsoft.com/office/officeart/2005/8/layout/chevron1"/>
    <dgm:cxn modelId="{06B25E08-2D06-7748-BAAE-3422785FBC22}" type="presParOf" srcId="{8AD85965-81AE-2C4A-A984-01C0CC82AEB8}" destId="{BBC54B52-7741-6849-BC66-4BA94EB5DCCA}" srcOrd="6" destOrd="0" presId="urn:microsoft.com/office/officeart/2005/8/layout/chevron1"/>
    <dgm:cxn modelId="{6C593B2D-51B0-7E42-B9E6-74053A242789}" type="presParOf" srcId="{8AD85965-81AE-2C4A-A984-01C0CC82AEB8}" destId="{29F7B8A2-33AE-0644-BD3C-F7DAE92FB36B}" srcOrd="7" destOrd="0" presId="urn:microsoft.com/office/officeart/2005/8/layout/chevron1"/>
    <dgm:cxn modelId="{67CA9E46-911B-174E-9F99-03955F081B45}" type="presParOf" srcId="{8AD85965-81AE-2C4A-A984-01C0CC82AEB8}" destId="{F3152E8D-C876-524A-9F34-092F87570D91}" srcOrd="8" destOrd="0" presId="urn:microsoft.com/office/officeart/2005/8/layout/chevron1"/>
    <dgm:cxn modelId="{4C9B5A47-AA20-5B42-8EC7-056948F2756A}" type="presParOf" srcId="{8AD85965-81AE-2C4A-A984-01C0CC82AEB8}" destId="{04679923-7289-A047-B039-A5AF35C3D824}" srcOrd="9" destOrd="0" presId="urn:microsoft.com/office/officeart/2005/8/layout/chevron1"/>
    <dgm:cxn modelId="{4C65F952-3D81-A14B-A5D4-ED0514F0F4F6}" type="presParOf" srcId="{8AD85965-81AE-2C4A-A984-01C0CC82AEB8}" destId="{5A6F4A1B-44D8-1744-B5FD-9B983699ADC9}" srcOrd="10" destOrd="0" presId="urn:microsoft.com/office/officeart/2005/8/layout/chevron1"/>
    <dgm:cxn modelId="{2942BE23-3763-DD43-91AD-396A1A6DA4F9}" type="presParOf" srcId="{8AD85965-81AE-2C4A-A984-01C0CC82AEB8}" destId="{0AE1A13C-14AF-CA41-A3F1-AA62D13BA1BE}" srcOrd="11" destOrd="0" presId="urn:microsoft.com/office/officeart/2005/8/layout/chevron1"/>
    <dgm:cxn modelId="{F3A7817E-6751-7B47-946C-120C2B020A03}" type="presParOf" srcId="{8AD85965-81AE-2C4A-A984-01C0CC82AEB8}" destId="{FE482F6A-2611-CF4E-A101-AB31EBAF57E1}" srcOrd="12" destOrd="0" presId="urn:microsoft.com/office/officeart/2005/8/layout/chevron1"/>
    <dgm:cxn modelId="{11BB208E-B15A-B547-8D17-DA0F3B48B277}" type="presParOf" srcId="{8AD85965-81AE-2C4A-A984-01C0CC82AEB8}" destId="{70EBF4AF-7372-4B4A-921F-58F5332FF42C}" srcOrd="13" destOrd="0" presId="urn:microsoft.com/office/officeart/2005/8/layout/chevron1"/>
    <dgm:cxn modelId="{74746071-387A-914B-BE72-ACF6CDF0B5DC}" type="presParOf" srcId="{8AD85965-81AE-2C4A-A984-01C0CC82AEB8}" destId="{45364A6A-6913-DA4C-B15E-A6B9AE6E4052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822715-875E-A547-8486-90959CBB8EB2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CF32A67B-C99D-3A48-B7DC-4709CD445E99}">
      <dgm:prSet phldrT="[Text]"/>
      <dgm:spPr/>
      <dgm:t>
        <a:bodyPr/>
        <a:lstStyle/>
        <a:p>
          <a:r>
            <a:rPr lang="en-US" dirty="0" smtClean="0"/>
            <a:t>Least fear</a:t>
          </a:r>
          <a:endParaRPr lang="en-US" dirty="0"/>
        </a:p>
      </dgm:t>
    </dgm:pt>
    <dgm:pt modelId="{9B1C6C07-355A-3D4E-9098-67D0B0C705DD}" type="parTrans" cxnId="{1D80C8A8-C26F-AA4E-8C71-A11F06D8A247}">
      <dgm:prSet/>
      <dgm:spPr/>
      <dgm:t>
        <a:bodyPr/>
        <a:lstStyle/>
        <a:p>
          <a:endParaRPr lang="en-US"/>
        </a:p>
      </dgm:t>
    </dgm:pt>
    <dgm:pt modelId="{26F5AE13-13EB-364F-B3D7-2862D8D3BA5F}" type="sibTrans" cxnId="{1D80C8A8-C26F-AA4E-8C71-A11F06D8A247}">
      <dgm:prSet/>
      <dgm:spPr/>
      <dgm:t>
        <a:bodyPr/>
        <a:lstStyle/>
        <a:p>
          <a:endParaRPr lang="en-US"/>
        </a:p>
      </dgm:t>
    </dgm:pt>
    <dgm:pt modelId="{D4282C58-8BDD-194B-8DFD-840240CCC730}">
      <dgm:prSet phldrT="[Text]"/>
      <dgm:spPr/>
      <dgm:t>
        <a:bodyPr/>
        <a:lstStyle/>
        <a:p>
          <a:r>
            <a:rPr lang="en-US" dirty="0" smtClean="0"/>
            <a:t>Most fear</a:t>
          </a:r>
          <a:endParaRPr lang="en-US" dirty="0"/>
        </a:p>
      </dgm:t>
    </dgm:pt>
    <dgm:pt modelId="{3C4B4CC0-5D15-8743-B072-1099C28AAC1E}" type="parTrans" cxnId="{029A04F2-4FF2-CC47-B3A7-24DCDCDBB2A3}">
      <dgm:prSet/>
      <dgm:spPr/>
      <dgm:t>
        <a:bodyPr/>
        <a:lstStyle/>
        <a:p>
          <a:endParaRPr lang="en-US"/>
        </a:p>
      </dgm:t>
    </dgm:pt>
    <dgm:pt modelId="{A74063ED-BDB4-A748-988B-A4278BFC3C97}" type="sibTrans" cxnId="{029A04F2-4FF2-CC47-B3A7-24DCDCDBB2A3}">
      <dgm:prSet/>
      <dgm:spPr/>
      <dgm:t>
        <a:bodyPr/>
        <a:lstStyle/>
        <a:p>
          <a:endParaRPr lang="en-US"/>
        </a:p>
      </dgm:t>
    </dgm:pt>
    <dgm:pt modelId="{3E203D91-FCA4-4946-BD30-954C34F7F4ED}">
      <dgm:prSet phldrT="[Text]"/>
      <dgm:spPr/>
      <dgm:t>
        <a:bodyPr/>
        <a:lstStyle/>
        <a:p>
          <a:endParaRPr lang="en-US"/>
        </a:p>
      </dgm:t>
    </dgm:pt>
    <dgm:pt modelId="{CC0AB537-7204-F645-916C-DA5DEDBE4DA7}" type="parTrans" cxnId="{2912A89F-38C4-BD47-8ADE-4B123616BD98}">
      <dgm:prSet/>
      <dgm:spPr/>
      <dgm:t>
        <a:bodyPr/>
        <a:lstStyle/>
        <a:p>
          <a:endParaRPr lang="en-US"/>
        </a:p>
      </dgm:t>
    </dgm:pt>
    <dgm:pt modelId="{D38FAAB0-41EB-694F-823A-16598BE7C915}" type="sibTrans" cxnId="{2912A89F-38C4-BD47-8ADE-4B123616BD98}">
      <dgm:prSet/>
      <dgm:spPr/>
      <dgm:t>
        <a:bodyPr/>
        <a:lstStyle/>
        <a:p>
          <a:endParaRPr lang="en-US"/>
        </a:p>
      </dgm:t>
    </dgm:pt>
    <dgm:pt modelId="{D946CB97-3C41-2A4F-AFE8-FA53F0038A8C}">
      <dgm:prSet phldrT="[Text]"/>
      <dgm:spPr/>
      <dgm:t>
        <a:bodyPr/>
        <a:lstStyle/>
        <a:p>
          <a:endParaRPr lang="en-US"/>
        </a:p>
      </dgm:t>
    </dgm:pt>
    <dgm:pt modelId="{82F1EEC8-3A89-9C42-8515-7337EDC181BE}" type="parTrans" cxnId="{2971BC77-E8CF-8147-B474-2BB928387BA2}">
      <dgm:prSet/>
      <dgm:spPr/>
      <dgm:t>
        <a:bodyPr/>
        <a:lstStyle/>
        <a:p>
          <a:endParaRPr lang="en-US"/>
        </a:p>
      </dgm:t>
    </dgm:pt>
    <dgm:pt modelId="{6A6FF012-8F78-5A40-807A-1A1624783791}" type="sibTrans" cxnId="{2971BC77-E8CF-8147-B474-2BB928387BA2}">
      <dgm:prSet/>
      <dgm:spPr/>
      <dgm:t>
        <a:bodyPr/>
        <a:lstStyle/>
        <a:p>
          <a:endParaRPr lang="en-US"/>
        </a:p>
      </dgm:t>
    </dgm:pt>
    <dgm:pt modelId="{0E73D513-2C43-4B44-9A9D-CC23CE3AC57A}">
      <dgm:prSet phldrT="[Text]"/>
      <dgm:spPr/>
      <dgm:t>
        <a:bodyPr/>
        <a:lstStyle/>
        <a:p>
          <a:endParaRPr lang="en-US"/>
        </a:p>
      </dgm:t>
    </dgm:pt>
    <dgm:pt modelId="{0C1257D6-333F-1D4F-A051-85C1B9463C38}" type="parTrans" cxnId="{CDEE7CDB-9596-2A4B-8025-45724D36F8E9}">
      <dgm:prSet/>
      <dgm:spPr/>
      <dgm:t>
        <a:bodyPr/>
        <a:lstStyle/>
        <a:p>
          <a:endParaRPr lang="en-US"/>
        </a:p>
      </dgm:t>
    </dgm:pt>
    <dgm:pt modelId="{9401A603-444F-2342-B043-DE6004574440}" type="sibTrans" cxnId="{CDEE7CDB-9596-2A4B-8025-45724D36F8E9}">
      <dgm:prSet/>
      <dgm:spPr/>
      <dgm:t>
        <a:bodyPr/>
        <a:lstStyle/>
        <a:p>
          <a:endParaRPr lang="en-US"/>
        </a:p>
      </dgm:t>
    </dgm:pt>
    <dgm:pt modelId="{4C14E0C1-B36B-EF47-B86F-DA72F5C62975}">
      <dgm:prSet phldrT="[Text]"/>
      <dgm:spPr/>
      <dgm:t>
        <a:bodyPr/>
        <a:lstStyle/>
        <a:p>
          <a:endParaRPr lang="en-US" dirty="0"/>
        </a:p>
      </dgm:t>
    </dgm:pt>
    <dgm:pt modelId="{44D11DC2-98BC-2A40-AC07-5F3651436974}" type="parTrans" cxnId="{482AFFEC-9E3C-6040-BE92-C3FA12498EBF}">
      <dgm:prSet/>
      <dgm:spPr/>
      <dgm:t>
        <a:bodyPr/>
        <a:lstStyle/>
        <a:p>
          <a:endParaRPr lang="en-US"/>
        </a:p>
      </dgm:t>
    </dgm:pt>
    <dgm:pt modelId="{579F0A6B-65C4-4049-B4A5-418410A6F3C1}" type="sibTrans" cxnId="{482AFFEC-9E3C-6040-BE92-C3FA12498EBF}">
      <dgm:prSet/>
      <dgm:spPr/>
      <dgm:t>
        <a:bodyPr/>
        <a:lstStyle/>
        <a:p>
          <a:endParaRPr lang="en-US"/>
        </a:p>
      </dgm:t>
    </dgm:pt>
    <dgm:pt modelId="{05AF1239-02B7-D242-B46D-06D7A735FF42}">
      <dgm:prSet phldrT="[Text]"/>
      <dgm:spPr/>
      <dgm:t>
        <a:bodyPr/>
        <a:lstStyle/>
        <a:p>
          <a:endParaRPr lang="en-US"/>
        </a:p>
      </dgm:t>
    </dgm:pt>
    <dgm:pt modelId="{DC7AEF79-FA39-EB43-B0C5-115ACBEA47DF}" type="parTrans" cxnId="{1C14DBC3-4BEB-884A-B4C0-54A6ACCC3080}">
      <dgm:prSet/>
      <dgm:spPr/>
      <dgm:t>
        <a:bodyPr/>
        <a:lstStyle/>
        <a:p>
          <a:endParaRPr lang="en-US"/>
        </a:p>
      </dgm:t>
    </dgm:pt>
    <dgm:pt modelId="{0183A0F0-A19B-9C4B-97D1-4233C74850A4}" type="sibTrans" cxnId="{1C14DBC3-4BEB-884A-B4C0-54A6ACCC3080}">
      <dgm:prSet/>
      <dgm:spPr/>
      <dgm:t>
        <a:bodyPr/>
        <a:lstStyle/>
        <a:p>
          <a:endParaRPr lang="en-US"/>
        </a:p>
      </dgm:t>
    </dgm:pt>
    <dgm:pt modelId="{7B15E242-44EE-8041-B677-9CE7A50BC61B}">
      <dgm:prSet phldrT="[Text]"/>
      <dgm:spPr/>
      <dgm:t>
        <a:bodyPr/>
        <a:lstStyle/>
        <a:p>
          <a:endParaRPr lang="en-US"/>
        </a:p>
      </dgm:t>
    </dgm:pt>
    <dgm:pt modelId="{E54FBDA4-4CA4-6945-A3B6-4EE8108FB169}" type="parTrans" cxnId="{60D03E1C-4366-764F-88BE-1AD94B5C9236}">
      <dgm:prSet/>
      <dgm:spPr/>
      <dgm:t>
        <a:bodyPr/>
        <a:lstStyle/>
        <a:p>
          <a:endParaRPr lang="en-US"/>
        </a:p>
      </dgm:t>
    </dgm:pt>
    <dgm:pt modelId="{75745E8A-82EE-7442-83F7-91F6D17B74E4}" type="sibTrans" cxnId="{60D03E1C-4366-764F-88BE-1AD94B5C9236}">
      <dgm:prSet/>
      <dgm:spPr/>
      <dgm:t>
        <a:bodyPr/>
        <a:lstStyle/>
        <a:p>
          <a:endParaRPr lang="en-US"/>
        </a:p>
      </dgm:t>
    </dgm:pt>
    <dgm:pt modelId="{8AD85965-81AE-2C4A-A984-01C0CC82AEB8}" type="pres">
      <dgm:prSet presAssocID="{C4822715-875E-A547-8486-90959CBB8EB2}" presName="Name0" presStyleCnt="0">
        <dgm:presLayoutVars>
          <dgm:dir/>
          <dgm:animLvl val="lvl"/>
          <dgm:resizeHandles val="exact"/>
        </dgm:presLayoutVars>
      </dgm:prSet>
      <dgm:spPr/>
    </dgm:pt>
    <dgm:pt modelId="{3F6198E6-5F3A-6541-A30A-260A260B289C}" type="pres">
      <dgm:prSet presAssocID="{CF32A67B-C99D-3A48-B7DC-4709CD445E99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48CB8-22C8-3449-B0D3-C210D19B4683}" type="pres">
      <dgm:prSet presAssocID="{26F5AE13-13EB-364F-B3D7-2862D8D3BA5F}" presName="parTxOnlySpace" presStyleCnt="0"/>
      <dgm:spPr/>
    </dgm:pt>
    <dgm:pt modelId="{42645366-EF54-574A-9B08-26828FE6D23D}" type="pres">
      <dgm:prSet presAssocID="{3E203D91-FCA4-4946-BD30-954C34F7F4ED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</dgm:pt>
    <dgm:pt modelId="{960A409F-3A8B-DE42-B2F0-5B1CC9449327}" type="pres">
      <dgm:prSet presAssocID="{D38FAAB0-41EB-694F-823A-16598BE7C915}" presName="parTxOnlySpace" presStyleCnt="0"/>
      <dgm:spPr/>
    </dgm:pt>
    <dgm:pt modelId="{D097CFE3-67BA-C64A-89FC-65899EFAE8E9}" type="pres">
      <dgm:prSet presAssocID="{D946CB97-3C41-2A4F-AFE8-FA53F0038A8C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</dgm:pt>
    <dgm:pt modelId="{1CCC2EC0-AE6F-F54D-B2A4-E0E00EADBBBC}" type="pres">
      <dgm:prSet presAssocID="{6A6FF012-8F78-5A40-807A-1A1624783791}" presName="parTxOnlySpace" presStyleCnt="0"/>
      <dgm:spPr/>
    </dgm:pt>
    <dgm:pt modelId="{BBC54B52-7741-6849-BC66-4BA94EB5DCCA}" type="pres">
      <dgm:prSet presAssocID="{0E73D513-2C43-4B44-9A9D-CC23CE3AC57A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</dgm:pt>
    <dgm:pt modelId="{29F7B8A2-33AE-0644-BD3C-F7DAE92FB36B}" type="pres">
      <dgm:prSet presAssocID="{9401A603-444F-2342-B043-DE6004574440}" presName="parTxOnlySpace" presStyleCnt="0"/>
      <dgm:spPr/>
    </dgm:pt>
    <dgm:pt modelId="{F3152E8D-C876-524A-9F34-092F87570D91}" type="pres">
      <dgm:prSet presAssocID="{05AF1239-02B7-D242-B46D-06D7A735FF42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</dgm:pt>
    <dgm:pt modelId="{04679923-7289-A047-B039-A5AF35C3D824}" type="pres">
      <dgm:prSet presAssocID="{0183A0F0-A19B-9C4B-97D1-4233C74850A4}" presName="parTxOnlySpace" presStyleCnt="0"/>
      <dgm:spPr/>
    </dgm:pt>
    <dgm:pt modelId="{5A6F4A1B-44D8-1744-B5FD-9B983699ADC9}" type="pres">
      <dgm:prSet presAssocID="{7B15E242-44EE-8041-B677-9CE7A50BC61B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</dgm:pt>
    <dgm:pt modelId="{0AE1A13C-14AF-CA41-A3F1-AA62D13BA1BE}" type="pres">
      <dgm:prSet presAssocID="{75745E8A-82EE-7442-83F7-91F6D17B74E4}" presName="parTxOnlySpace" presStyleCnt="0"/>
      <dgm:spPr/>
    </dgm:pt>
    <dgm:pt modelId="{FE482F6A-2611-CF4E-A101-AB31EBAF57E1}" type="pres">
      <dgm:prSet presAssocID="{4C14E0C1-B36B-EF47-B86F-DA72F5C62975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</dgm:pt>
    <dgm:pt modelId="{70EBF4AF-7372-4B4A-921F-58F5332FF42C}" type="pres">
      <dgm:prSet presAssocID="{579F0A6B-65C4-4049-B4A5-418410A6F3C1}" presName="parTxOnlySpace" presStyleCnt="0"/>
      <dgm:spPr/>
    </dgm:pt>
    <dgm:pt modelId="{45364A6A-6913-DA4C-B15E-A6B9AE6E4052}" type="pres">
      <dgm:prSet presAssocID="{D4282C58-8BDD-194B-8DFD-840240CCC730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14DBC3-4BEB-884A-B4C0-54A6ACCC3080}" srcId="{C4822715-875E-A547-8486-90959CBB8EB2}" destId="{05AF1239-02B7-D242-B46D-06D7A735FF42}" srcOrd="4" destOrd="0" parTransId="{DC7AEF79-FA39-EB43-B0C5-115ACBEA47DF}" sibTransId="{0183A0F0-A19B-9C4B-97D1-4233C74850A4}"/>
    <dgm:cxn modelId="{1D80C8A8-C26F-AA4E-8C71-A11F06D8A247}" srcId="{C4822715-875E-A547-8486-90959CBB8EB2}" destId="{CF32A67B-C99D-3A48-B7DC-4709CD445E99}" srcOrd="0" destOrd="0" parTransId="{9B1C6C07-355A-3D4E-9098-67D0B0C705DD}" sibTransId="{26F5AE13-13EB-364F-B3D7-2862D8D3BA5F}"/>
    <dgm:cxn modelId="{482AFFEC-9E3C-6040-BE92-C3FA12498EBF}" srcId="{C4822715-875E-A547-8486-90959CBB8EB2}" destId="{4C14E0C1-B36B-EF47-B86F-DA72F5C62975}" srcOrd="6" destOrd="0" parTransId="{44D11DC2-98BC-2A40-AC07-5F3651436974}" sibTransId="{579F0A6B-65C4-4049-B4A5-418410A6F3C1}"/>
    <dgm:cxn modelId="{8B2B64A1-A597-6D47-82A5-128F1CBDAD8E}" type="presOf" srcId="{D4282C58-8BDD-194B-8DFD-840240CCC730}" destId="{45364A6A-6913-DA4C-B15E-A6B9AE6E4052}" srcOrd="0" destOrd="0" presId="urn:microsoft.com/office/officeart/2005/8/layout/chevron1"/>
    <dgm:cxn modelId="{60D03E1C-4366-764F-88BE-1AD94B5C9236}" srcId="{C4822715-875E-A547-8486-90959CBB8EB2}" destId="{7B15E242-44EE-8041-B677-9CE7A50BC61B}" srcOrd="5" destOrd="0" parTransId="{E54FBDA4-4CA4-6945-A3B6-4EE8108FB169}" sibTransId="{75745E8A-82EE-7442-83F7-91F6D17B74E4}"/>
    <dgm:cxn modelId="{6776622B-228B-E442-AF6A-096BB0FA40F7}" type="presOf" srcId="{3E203D91-FCA4-4946-BD30-954C34F7F4ED}" destId="{42645366-EF54-574A-9B08-26828FE6D23D}" srcOrd="0" destOrd="0" presId="urn:microsoft.com/office/officeart/2005/8/layout/chevron1"/>
    <dgm:cxn modelId="{CDEE7CDB-9596-2A4B-8025-45724D36F8E9}" srcId="{C4822715-875E-A547-8486-90959CBB8EB2}" destId="{0E73D513-2C43-4B44-9A9D-CC23CE3AC57A}" srcOrd="3" destOrd="0" parTransId="{0C1257D6-333F-1D4F-A051-85C1B9463C38}" sibTransId="{9401A603-444F-2342-B043-DE6004574440}"/>
    <dgm:cxn modelId="{482F7045-4E86-A74B-9F06-21994C842969}" type="presOf" srcId="{4C14E0C1-B36B-EF47-B86F-DA72F5C62975}" destId="{FE482F6A-2611-CF4E-A101-AB31EBAF57E1}" srcOrd="0" destOrd="0" presId="urn:microsoft.com/office/officeart/2005/8/layout/chevron1"/>
    <dgm:cxn modelId="{4C787C05-0D57-C247-9E73-42B0BDDAB917}" type="presOf" srcId="{7B15E242-44EE-8041-B677-9CE7A50BC61B}" destId="{5A6F4A1B-44D8-1744-B5FD-9B983699ADC9}" srcOrd="0" destOrd="0" presId="urn:microsoft.com/office/officeart/2005/8/layout/chevron1"/>
    <dgm:cxn modelId="{029A04F2-4FF2-CC47-B3A7-24DCDCDBB2A3}" srcId="{C4822715-875E-A547-8486-90959CBB8EB2}" destId="{D4282C58-8BDD-194B-8DFD-840240CCC730}" srcOrd="7" destOrd="0" parTransId="{3C4B4CC0-5D15-8743-B072-1099C28AAC1E}" sibTransId="{A74063ED-BDB4-A748-988B-A4278BFC3C97}"/>
    <dgm:cxn modelId="{A7E44FD7-CF87-3C4F-9CED-EAB5864659C5}" type="presOf" srcId="{D946CB97-3C41-2A4F-AFE8-FA53F0038A8C}" destId="{D097CFE3-67BA-C64A-89FC-65899EFAE8E9}" srcOrd="0" destOrd="0" presId="urn:microsoft.com/office/officeart/2005/8/layout/chevron1"/>
    <dgm:cxn modelId="{A7ABF52E-87A8-3643-B632-C5BDA98D3199}" type="presOf" srcId="{05AF1239-02B7-D242-B46D-06D7A735FF42}" destId="{F3152E8D-C876-524A-9F34-092F87570D91}" srcOrd="0" destOrd="0" presId="urn:microsoft.com/office/officeart/2005/8/layout/chevron1"/>
    <dgm:cxn modelId="{873EF2B8-8B15-7241-B297-4EF95EFBF7CB}" type="presOf" srcId="{CF32A67B-C99D-3A48-B7DC-4709CD445E99}" destId="{3F6198E6-5F3A-6541-A30A-260A260B289C}" srcOrd="0" destOrd="0" presId="urn:microsoft.com/office/officeart/2005/8/layout/chevron1"/>
    <dgm:cxn modelId="{1E4ECCF4-8880-3745-9072-DAA1EB0EA949}" type="presOf" srcId="{C4822715-875E-A547-8486-90959CBB8EB2}" destId="{8AD85965-81AE-2C4A-A984-01C0CC82AEB8}" srcOrd="0" destOrd="0" presId="urn:microsoft.com/office/officeart/2005/8/layout/chevron1"/>
    <dgm:cxn modelId="{2971BC77-E8CF-8147-B474-2BB928387BA2}" srcId="{C4822715-875E-A547-8486-90959CBB8EB2}" destId="{D946CB97-3C41-2A4F-AFE8-FA53F0038A8C}" srcOrd="2" destOrd="0" parTransId="{82F1EEC8-3A89-9C42-8515-7337EDC181BE}" sibTransId="{6A6FF012-8F78-5A40-807A-1A1624783791}"/>
    <dgm:cxn modelId="{2912A89F-38C4-BD47-8ADE-4B123616BD98}" srcId="{C4822715-875E-A547-8486-90959CBB8EB2}" destId="{3E203D91-FCA4-4946-BD30-954C34F7F4ED}" srcOrd="1" destOrd="0" parTransId="{CC0AB537-7204-F645-916C-DA5DEDBE4DA7}" sibTransId="{D38FAAB0-41EB-694F-823A-16598BE7C915}"/>
    <dgm:cxn modelId="{36847CEC-C168-1744-A4B4-F5C4F41B39EB}" type="presOf" srcId="{0E73D513-2C43-4B44-9A9D-CC23CE3AC57A}" destId="{BBC54B52-7741-6849-BC66-4BA94EB5DCCA}" srcOrd="0" destOrd="0" presId="urn:microsoft.com/office/officeart/2005/8/layout/chevron1"/>
    <dgm:cxn modelId="{0E833689-A952-6D4B-ABFA-7B4784DF44FF}" type="presParOf" srcId="{8AD85965-81AE-2C4A-A984-01C0CC82AEB8}" destId="{3F6198E6-5F3A-6541-A30A-260A260B289C}" srcOrd="0" destOrd="0" presId="urn:microsoft.com/office/officeart/2005/8/layout/chevron1"/>
    <dgm:cxn modelId="{E4F2E6D4-DB7C-A54C-9722-946464F5A61A}" type="presParOf" srcId="{8AD85965-81AE-2C4A-A984-01C0CC82AEB8}" destId="{AD048CB8-22C8-3449-B0D3-C210D19B4683}" srcOrd="1" destOrd="0" presId="urn:microsoft.com/office/officeart/2005/8/layout/chevron1"/>
    <dgm:cxn modelId="{B4C2369B-1967-7F40-8C25-FDB155D86B50}" type="presParOf" srcId="{8AD85965-81AE-2C4A-A984-01C0CC82AEB8}" destId="{42645366-EF54-574A-9B08-26828FE6D23D}" srcOrd="2" destOrd="0" presId="urn:microsoft.com/office/officeart/2005/8/layout/chevron1"/>
    <dgm:cxn modelId="{94B608CB-2B6F-AC4F-AFB8-A1DA17D2076A}" type="presParOf" srcId="{8AD85965-81AE-2C4A-A984-01C0CC82AEB8}" destId="{960A409F-3A8B-DE42-B2F0-5B1CC9449327}" srcOrd="3" destOrd="0" presId="urn:microsoft.com/office/officeart/2005/8/layout/chevron1"/>
    <dgm:cxn modelId="{F94617C3-FBD7-934D-9F68-A1C92CB3D2A4}" type="presParOf" srcId="{8AD85965-81AE-2C4A-A984-01C0CC82AEB8}" destId="{D097CFE3-67BA-C64A-89FC-65899EFAE8E9}" srcOrd="4" destOrd="0" presId="urn:microsoft.com/office/officeart/2005/8/layout/chevron1"/>
    <dgm:cxn modelId="{FF8FCCA0-8165-5742-81B7-85B8C5FB3B0D}" type="presParOf" srcId="{8AD85965-81AE-2C4A-A984-01C0CC82AEB8}" destId="{1CCC2EC0-AE6F-F54D-B2A4-E0E00EADBBBC}" srcOrd="5" destOrd="0" presId="urn:microsoft.com/office/officeart/2005/8/layout/chevron1"/>
    <dgm:cxn modelId="{4F97653A-0162-6943-818C-857DA080AEE5}" type="presParOf" srcId="{8AD85965-81AE-2C4A-A984-01C0CC82AEB8}" destId="{BBC54B52-7741-6849-BC66-4BA94EB5DCCA}" srcOrd="6" destOrd="0" presId="urn:microsoft.com/office/officeart/2005/8/layout/chevron1"/>
    <dgm:cxn modelId="{56C84BED-05FD-F544-B663-3E8456980957}" type="presParOf" srcId="{8AD85965-81AE-2C4A-A984-01C0CC82AEB8}" destId="{29F7B8A2-33AE-0644-BD3C-F7DAE92FB36B}" srcOrd="7" destOrd="0" presId="urn:microsoft.com/office/officeart/2005/8/layout/chevron1"/>
    <dgm:cxn modelId="{0FE494C2-5444-FD4E-886D-1710AE0EF7BD}" type="presParOf" srcId="{8AD85965-81AE-2C4A-A984-01C0CC82AEB8}" destId="{F3152E8D-C876-524A-9F34-092F87570D91}" srcOrd="8" destOrd="0" presId="urn:microsoft.com/office/officeart/2005/8/layout/chevron1"/>
    <dgm:cxn modelId="{8F9C578A-211F-CA42-887E-0323026F9717}" type="presParOf" srcId="{8AD85965-81AE-2C4A-A984-01C0CC82AEB8}" destId="{04679923-7289-A047-B039-A5AF35C3D824}" srcOrd="9" destOrd="0" presId="urn:microsoft.com/office/officeart/2005/8/layout/chevron1"/>
    <dgm:cxn modelId="{E63551D6-BA84-F54F-9E3E-5DE8EB6C7242}" type="presParOf" srcId="{8AD85965-81AE-2C4A-A984-01C0CC82AEB8}" destId="{5A6F4A1B-44D8-1744-B5FD-9B983699ADC9}" srcOrd="10" destOrd="0" presId="urn:microsoft.com/office/officeart/2005/8/layout/chevron1"/>
    <dgm:cxn modelId="{08FF6EDA-21DC-384F-8501-458710BF0145}" type="presParOf" srcId="{8AD85965-81AE-2C4A-A984-01C0CC82AEB8}" destId="{0AE1A13C-14AF-CA41-A3F1-AA62D13BA1BE}" srcOrd="11" destOrd="0" presId="urn:microsoft.com/office/officeart/2005/8/layout/chevron1"/>
    <dgm:cxn modelId="{D2493805-E3FB-7640-A7D7-76CC9CD7E018}" type="presParOf" srcId="{8AD85965-81AE-2C4A-A984-01C0CC82AEB8}" destId="{FE482F6A-2611-CF4E-A101-AB31EBAF57E1}" srcOrd="12" destOrd="0" presId="urn:microsoft.com/office/officeart/2005/8/layout/chevron1"/>
    <dgm:cxn modelId="{A9D7A65F-6AC8-D846-B298-38EE03DB9CFE}" type="presParOf" srcId="{8AD85965-81AE-2C4A-A984-01C0CC82AEB8}" destId="{70EBF4AF-7372-4B4A-921F-58F5332FF42C}" srcOrd="13" destOrd="0" presId="urn:microsoft.com/office/officeart/2005/8/layout/chevron1"/>
    <dgm:cxn modelId="{7CD8633D-D123-F048-BB1E-3CF4B31D9D9D}" type="presParOf" srcId="{8AD85965-81AE-2C4A-A984-01C0CC82AEB8}" destId="{45364A6A-6913-DA4C-B15E-A6B9AE6E4052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822715-875E-A547-8486-90959CBB8EB2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CF32A67B-C99D-3A48-B7DC-4709CD445E99}">
      <dgm:prSet phldrT="[Text]"/>
      <dgm:spPr/>
      <dgm:t>
        <a:bodyPr/>
        <a:lstStyle/>
        <a:p>
          <a:r>
            <a:rPr lang="en-US" dirty="0" smtClean="0"/>
            <a:t>Least angry</a:t>
          </a:r>
          <a:endParaRPr lang="en-US" dirty="0"/>
        </a:p>
      </dgm:t>
    </dgm:pt>
    <dgm:pt modelId="{9B1C6C07-355A-3D4E-9098-67D0B0C705DD}" type="parTrans" cxnId="{1D80C8A8-C26F-AA4E-8C71-A11F06D8A247}">
      <dgm:prSet/>
      <dgm:spPr/>
      <dgm:t>
        <a:bodyPr/>
        <a:lstStyle/>
        <a:p>
          <a:endParaRPr lang="en-US"/>
        </a:p>
      </dgm:t>
    </dgm:pt>
    <dgm:pt modelId="{26F5AE13-13EB-364F-B3D7-2862D8D3BA5F}" type="sibTrans" cxnId="{1D80C8A8-C26F-AA4E-8C71-A11F06D8A247}">
      <dgm:prSet/>
      <dgm:spPr/>
      <dgm:t>
        <a:bodyPr/>
        <a:lstStyle/>
        <a:p>
          <a:endParaRPr lang="en-US"/>
        </a:p>
      </dgm:t>
    </dgm:pt>
    <dgm:pt modelId="{D4282C58-8BDD-194B-8DFD-840240CCC730}">
      <dgm:prSet phldrT="[Text]"/>
      <dgm:spPr/>
      <dgm:t>
        <a:bodyPr/>
        <a:lstStyle/>
        <a:p>
          <a:r>
            <a:rPr lang="en-US" dirty="0" smtClean="0"/>
            <a:t>Most angry</a:t>
          </a:r>
          <a:endParaRPr lang="en-US" dirty="0"/>
        </a:p>
      </dgm:t>
    </dgm:pt>
    <dgm:pt modelId="{3C4B4CC0-5D15-8743-B072-1099C28AAC1E}" type="parTrans" cxnId="{029A04F2-4FF2-CC47-B3A7-24DCDCDBB2A3}">
      <dgm:prSet/>
      <dgm:spPr/>
      <dgm:t>
        <a:bodyPr/>
        <a:lstStyle/>
        <a:p>
          <a:endParaRPr lang="en-US"/>
        </a:p>
      </dgm:t>
    </dgm:pt>
    <dgm:pt modelId="{A74063ED-BDB4-A748-988B-A4278BFC3C97}" type="sibTrans" cxnId="{029A04F2-4FF2-CC47-B3A7-24DCDCDBB2A3}">
      <dgm:prSet/>
      <dgm:spPr/>
      <dgm:t>
        <a:bodyPr/>
        <a:lstStyle/>
        <a:p>
          <a:endParaRPr lang="en-US"/>
        </a:p>
      </dgm:t>
    </dgm:pt>
    <dgm:pt modelId="{3E203D91-FCA4-4946-BD30-954C34F7F4ED}">
      <dgm:prSet phldrT="[Text]"/>
      <dgm:spPr/>
      <dgm:t>
        <a:bodyPr/>
        <a:lstStyle/>
        <a:p>
          <a:endParaRPr lang="en-US"/>
        </a:p>
      </dgm:t>
    </dgm:pt>
    <dgm:pt modelId="{CC0AB537-7204-F645-916C-DA5DEDBE4DA7}" type="parTrans" cxnId="{2912A89F-38C4-BD47-8ADE-4B123616BD98}">
      <dgm:prSet/>
      <dgm:spPr/>
      <dgm:t>
        <a:bodyPr/>
        <a:lstStyle/>
        <a:p>
          <a:endParaRPr lang="en-US"/>
        </a:p>
      </dgm:t>
    </dgm:pt>
    <dgm:pt modelId="{D38FAAB0-41EB-694F-823A-16598BE7C915}" type="sibTrans" cxnId="{2912A89F-38C4-BD47-8ADE-4B123616BD98}">
      <dgm:prSet/>
      <dgm:spPr/>
      <dgm:t>
        <a:bodyPr/>
        <a:lstStyle/>
        <a:p>
          <a:endParaRPr lang="en-US"/>
        </a:p>
      </dgm:t>
    </dgm:pt>
    <dgm:pt modelId="{D946CB97-3C41-2A4F-AFE8-FA53F0038A8C}">
      <dgm:prSet phldrT="[Text]"/>
      <dgm:spPr/>
      <dgm:t>
        <a:bodyPr/>
        <a:lstStyle/>
        <a:p>
          <a:endParaRPr lang="en-US"/>
        </a:p>
      </dgm:t>
    </dgm:pt>
    <dgm:pt modelId="{82F1EEC8-3A89-9C42-8515-7337EDC181BE}" type="parTrans" cxnId="{2971BC77-E8CF-8147-B474-2BB928387BA2}">
      <dgm:prSet/>
      <dgm:spPr/>
      <dgm:t>
        <a:bodyPr/>
        <a:lstStyle/>
        <a:p>
          <a:endParaRPr lang="en-US"/>
        </a:p>
      </dgm:t>
    </dgm:pt>
    <dgm:pt modelId="{6A6FF012-8F78-5A40-807A-1A1624783791}" type="sibTrans" cxnId="{2971BC77-E8CF-8147-B474-2BB928387BA2}">
      <dgm:prSet/>
      <dgm:spPr/>
      <dgm:t>
        <a:bodyPr/>
        <a:lstStyle/>
        <a:p>
          <a:endParaRPr lang="en-US"/>
        </a:p>
      </dgm:t>
    </dgm:pt>
    <dgm:pt modelId="{0E73D513-2C43-4B44-9A9D-CC23CE3AC57A}">
      <dgm:prSet phldrT="[Text]"/>
      <dgm:spPr/>
      <dgm:t>
        <a:bodyPr/>
        <a:lstStyle/>
        <a:p>
          <a:endParaRPr lang="en-US"/>
        </a:p>
      </dgm:t>
    </dgm:pt>
    <dgm:pt modelId="{0C1257D6-333F-1D4F-A051-85C1B9463C38}" type="parTrans" cxnId="{CDEE7CDB-9596-2A4B-8025-45724D36F8E9}">
      <dgm:prSet/>
      <dgm:spPr/>
      <dgm:t>
        <a:bodyPr/>
        <a:lstStyle/>
        <a:p>
          <a:endParaRPr lang="en-US"/>
        </a:p>
      </dgm:t>
    </dgm:pt>
    <dgm:pt modelId="{9401A603-444F-2342-B043-DE6004574440}" type="sibTrans" cxnId="{CDEE7CDB-9596-2A4B-8025-45724D36F8E9}">
      <dgm:prSet/>
      <dgm:spPr/>
      <dgm:t>
        <a:bodyPr/>
        <a:lstStyle/>
        <a:p>
          <a:endParaRPr lang="en-US"/>
        </a:p>
      </dgm:t>
    </dgm:pt>
    <dgm:pt modelId="{4C14E0C1-B36B-EF47-B86F-DA72F5C62975}">
      <dgm:prSet phldrT="[Text]"/>
      <dgm:spPr/>
      <dgm:t>
        <a:bodyPr/>
        <a:lstStyle/>
        <a:p>
          <a:endParaRPr lang="en-US"/>
        </a:p>
      </dgm:t>
    </dgm:pt>
    <dgm:pt modelId="{44D11DC2-98BC-2A40-AC07-5F3651436974}" type="parTrans" cxnId="{482AFFEC-9E3C-6040-BE92-C3FA12498EBF}">
      <dgm:prSet/>
      <dgm:spPr/>
      <dgm:t>
        <a:bodyPr/>
        <a:lstStyle/>
        <a:p>
          <a:endParaRPr lang="en-US"/>
        </a:p>
      </dgm:t>
    </dgm:pt>
    <dgm:pt modelId="{579F0A6B-65C4-4049-B4A5-418410A6F3C1}" type="sibTrans" cxnId="{482AFFEC-9E3C-6040-BE92-C3FA12498EBF}">
      <dgm:prSet/>
      <dgm:spPr/>
      <dgm:t>
        <a:bodyPr/>
        <a:lstStyle/>
        <a:p>
          <a:endParaRPr lang="en-US"/>
        </a:p>
      </dgm:t>
    </dgm:pt>
    <dgm:pt modelId="{05AF1239-02B7-D242-B46D-06D7A735FF42}">
      <dgm:prSet phldrT="[Text]"/>
      <dgm:spPr/>
      <dgm:t>
        <a:bodyPr/>
        <a:lstStyle/>
        <a:p>
          <a:endParaRPr lang="en-US"/>
        </a:p>
      </dgm:t>
    </dgm:pt>
    <dgm:pt modelId="{DC7AEF79-FA39-EB43-B0C5-115ACBEA47DF}" type="parTrans" cxnId="{1C14DBC3-4BEB-884A-B4C0-54A6ACCC3080}">
      <dgm:prSet/>
      <dgm:spPr/>
      <dgm:t>
        <a:bodyPr/>
        <a:lstStyle/>
        <a:p>
          <a:endParaRPr lang="en-US"/>
        </a:p>
      </dgm:t>
    </dgm:pt>
    <dgm:pt modelId="{0183A0F0-A19B-9C4B-97D1-4233C74850A4}" type="sibTrans" cxnId="{1C14DBC3-4BEB-884A-B4C0-54A6ACCC3080}">
      <dgm:prSet/>
      <dgm:spPr/>
      <dgm:t>
        <a:bodyPr/>
        <a:lstStyle/>
        <a:p>
          <a:endParaRPr lang="en-US"/>
        </a:p>
      </dgm:t>
    </dgm:pt>
    <dgm:pt modelId="{7B15E242-44EE-8041-B677-9CE7A50BC61B}">
      <dgm:prSet phldrT="[Text]"/>
      <dgm:spPr/>
      <dgm:t>
        <a:bodyPr/>
        <a:lstStyle/>
        <a:p>
          <a:endParaRPr lang="en-US"/>
        </a:p>
      </dgm:t>
    </dgm:pt>
    <dgm:pt modelId="{E54FBDA4-4CA4-6945-A3B6-4EE8108FB169}" type="parTrans" cxnId="{60D03E1C-4366-764F-88BE-1AD94B5C9236}">
      <dgm:prSet/>
      <dgm:spPr/>
      <dgm:t>
        <a:bodyPr/>
        <a:lstStyle/>
        <a:p>
          <a:endParaRPr lang="en-US"/>
        </a:p>
      </dgm:t>
    </dgm:pt>
    <dgm:pt modelId="{75745E8A-82EE-7442-83F7-91F6D17B74E4}" type="sibTrans" cxnId="{60D03E1C-4366-764F-88BE-1AD94B5C9236}">
      <dgm:prSet/>
      <dgm:spPr/>
      <dgm:t>
        <a:bodyPr/>
        <a:lstStyle/>
        <a:p>
          <a:endParaRPr lang="en-US"/>
        </a:p>
      </dgm:t>
    </dgm:pt>
    <dgm:pt modelId="{8AD85965-81AE-2C4A-A984-01C0CC82AEB8}" type="pres">
      <dgm:prSet presAssocID="{C4822715-875E-A547-8486-90959CBB8EB2}" presName="Name0" presStyleCnt="0">
        <dgm:presLayoutVars>
          <dgm:dir/>
          <dgm:animLvl val="lvl"/>
          <dgm:resizeHandles val="exact"/>
        </dgm:presLayoutVars>
      </dgm:prSet>
      <dgm:spPr/>
    </dgm:pt>
    <dgm:pt modelId="{3F6198E6-5F3A-6541-A30A-260A260B289C}" type="pres">
      <dgm:prSet presAssocID="{CF32A67B-C99D-3A48-B7DC-4709CD445E99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48CB8-22C8-3449-B0D3-C210D19B4683}" type="pres">
      <dgm:prSet presAssocID="{26F5AE13-13EB-364F-B3D7-2862D8D3BA5F}" presName="parTxOnlySpace" presStyleCnt="0"/>
      <dgm:spPr/>
    </dgm:pt>
    <dgm:pt modelId="{42645366-EF54-574A-9B08-26828FE6D23D}" type="pres">
      <dgm:prSet presAssocID="{3E203D91-FCA4-4946-BD30-954C34F7F4ED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</dgm:pt>
    <dgm:pt modelId="{960A409F-3A8B-DE42-B2F0-5B1CC9449327}" type="pres">
      <dgm:prSet presAssocID="{D38FAAB0-41EB-694F-823A-16598BE7C915}" presName="parTxOnlySpace" presStyleCnt="0"/>
      <dgm:spPr/>
    </dgm:pt>
    <dgm:pt modelId="{D097CFE3-67BA-C64A-89FC-65899EFAE8E9}" type="pres">
      <dgm:prSet presAssocID="{D946CB97-3C41-2A4F-AFE8-FA53F0038A8C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</dgm:pt>
    <dgm:pt modelId="{1CCC2EC0-AE6F-F54D-B2A4-E0E00EADBBBC}" type="pres">
      <dgm:prSet presAssocID="{6A6FF012-8F78-5A40-807A-1A1624783791}" presName="parTxOnlySpace" presStyleCnt="0"/>
      <dgm:spPr/>
    </dgm:pt>
    <dgm:pt modelId="{BBC54B52-7741-6849-BC66-4BA94EB5DCCA}" type="pres">
      <dgm:prSet presAssocID="{0E73D513-2C43-4B44-9A9D-CC23CE3AC57A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</dgm:pt>
    <dgm:pt modelId="{29F7B8A2-33AE-0644-BD3C-F7DAE92FB36B}" type="pres">
      <dgm:prSet presAssocID="{9401A603-444F-2342-B043-DE6004574440}" presName="parTxOnlySpace" presStyleCnt="0"/>
      <dgm:spPr/>
    </dgm:pt>
    <dgm:pt modelId="{F3152E8D-C876-524A-9F34-092F87570D91}" type="pres">
      <dgm:prSet presAssocID="{05AF1239-02B7-D242-B46D-06D7A735FF42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</dgm:pt>
    <dgm:pt modelId="{04679923-7289-A047-B039-A5AF35C3D824}" type="pres">
      <dgm:prSet presAssocID="{0183A0F0-A19B-9C4B-97D1-4233C74850A4}" presName="parTxOnlySpace" presStyleCnt="0"/>
      <dgm:spPr/>
    </dgm:pt>
    <dgm:pt modelId="{5A6F4A1B-44D8-1744-B5FD-9B983699ADC9}" type="pres">
      <dgm:prSet presAssocID="{7B15E242-44EE-8041-B677-9CE7A50BC61B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</dgm:pt>
    <dgm:pt modelId="{0AE1A13C-14AF-CA41-A3F1-AA62D13BA1BE}" type="pres">
      <dgm:prSet presAssocID="{75745E8A-82EE-7442-83F7-91F6D17B74E4}" presName="parTxOnlySpace" presStyleCnt="0"/>
      <dgm:spPr/>
    </dgm:pt>
    <dgm:pt modelId="{FE482F6A-2611-CF4E-A101-AB31EBAF57E1}" type="pres">
      <dgm:prSet presAssocID="{4C14E0C1-B36B-EF47-B86F-DA72F5C62975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</dgm:pt>
    <dgm:pt modelId="{70EBF4AF-7372-4B4A-921F-58F5332FF42C}" type="pres">
      <dgm:prSet presAssocID="{579F0A6B-65C4-4049-B4A5-418410A6F3C1}" presName="parTxOnlySpace" presStyleCnt="0"/>
      <dgm:spPr/>
    </dgm:pt>
    <dgm:pt modelId="{45364A6A-6913-DA4C-B15E-A6B9AE6E4052}" type="pres">
      <dgm:prSet presAssocID="{D4282C58-8BDD-194B-8DFD-840240CCC730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14DBC3-4BEB-884A-B4C0-54A6ACCC3080}" srcId="{C4822715-875E-A547-8486-90959CBB8EB2}" destId="{05AF1239-02B7-D242-B46D-06D7A735FF42}" srcOrd="4" destOrd="0" parTransId="{DC7AEF79-FA39-EB43-B0C5-115ACBEA47DF}" sibTransId="{0183A0F0-A19B-9C4B-97D1-4233C74850A4}"/>
    <dgm:cxn modelId="{1D80C8A8-C26F-AA4E-8C71-A11F06D8A247}" srcId="{C4822715-875E-A547-8486-90959CBB8EB2}" destId="{CF32A67B-C99D-3A48-B7DC-4709CD445E99}" srcOrd="0" destOrd="0" parTransId="{9B1C6C07-355A-3D4E-9098-67D0B0C705DD}" sibTransId="{26F5AE13-13EB-364F-B3D7-2862D8D3BA5F}"/>
    <dgm:cxn modelId="{482AFFEC-9E3C-6040-BE92-C3FA12498EBF}" srcId="{C4822715-875E-A547-8486-90959CBB8EB2}" destId="{4C14E0C1-B36B-EF47-B86F-DA72F5C62975}" srcOrd="6" destOrd="0" parTransId="{44D11DC2-98BC-2A40-AC07-5F3651436974}" sibTransId="{579F0A6B-65C4-4049-B4A5-418410A6F3C1}"/>
    <dgm:cxn modelId="{60D03E1C-4366-764F-88BE-1AD94B5C9236}" srcId="{C4822715-875E-A547-8486-90959CBB8EB2}" destId="{7B15E242-44EE-8041-B677-9CE7A50BC61B}" srcOrd="5" destOrd="0" parTransId="{E54FBDA4-4CA4-6945-A3B6-4EE8108FB169}" sibTransId="{75745E8A-82EE-7442-83F7-91F6D17B74E4}"/>
    <dgm:cxn modelId="{CDEE7CDB-9596-2A4B-8025-45724D36F8E9}" srcId="{C4822715-875E-A547-8486-90959CBB8EB2}" destId="{0E73D513-2C43-4B44-9A9D-CC23CE3AC57A}" srcOrd="3" destOrd="0" parTransId="{0C1257D6-333F-1D4F-A051-85C1B9463C38}" sibTransId="{9401A603-444F-2342-B043-DE6004574440}"/>
    <dgm:cxn modelId="{E779C5E1-FD6F-594A-9A07-4BA1F0DB1BA7}" type="presOf" srcId="{05AF1239-02B7-D242-B46D-06D7A735FF42}" destId="{F3152E8D-C876-524A-9F34-092F87570D91}" srcOrd="0" destOrd="0" presId="urn:microsoft.com/office/officeart/2005/8/layout/chevron1"/>
    <dgm:cxn modelId="{693C4CA6-4994-A84A-876B-E13CEBEF91AB}" type="presOf" srcId="{D946CB97-3C41-2A4F-AFE8-FA53F0038A8C}" destId="{D097CFE3-67BA-C64A-89FC-65899EFAE8E9}" srcOrd="0" destOrd="0" presId="urn:microsoft.com/office/officeart/2005/8/layout/chevron1"/>
    <dgm:cxn modelId="{029A04F2-4FF2-CC47-B3A7-24DCDCDBB2A3}" srcId="{C4822715-875E-A547-8486-90959CBB8EB2}" destId="{D4282C58-8BDD-194B-8DFD-840240CCC730}" srcOrd="7" destOrd="0" parTransId="{3C4B4CC0-5D15-8743-B072-1099C28AAC1E}" sibTransId="{A74063ED-BDB4-A748-988B-A4278BFC3C97}"/>
    <dgm:cxn modelId="{12688CF2-28E2-FC4F-B91D-4AA1566F7D1E}" type="presOf" srcId="{CF32A67B-C99D-3A48-B7DC-4709CD445E99}" destId="{3F6198E6-5F3A-6541-A30A-260A260B289C}" srcOrd="0" destOrd="0" presId="urn:microsoft.com/office/officeart/2005/8/layout/chevron1"/>
    <dgm:cxn modelId="{D86DFEB9-6126-CA40-919B-C4C20C675454}" type="presOf" srcId="{3E203D91-FCA4-4946-BD30-954C34F7F4ED}" destId="{42645366-EF54-574A-9B08-26828FE6D23D}" srcOrd="0" destOrd="0" presId="urn:microsoft.com/office/officeart/2005/8/layout/chevron1"/>
    <dgm:cxn modelId="{CFA6F177-3924-6B4E-9F51-84D03BBC4B18}" type="presOf" srcId="{C4822715-875E-A547-8486-90959CBB8EB2}" destId="{8AD85965-81AE-2C4A-A984-01C0CC82AEB8}" srcOrd="0" destOrd="0" presId="urn:microsoft.com/office/officeart/2005/8/layout/chevron1"/>
    <dgm:cxn modelId="{59E9C11A-59C0-E948-8CF2-98071748831F}" type="presOf" srcId="{D4282C58-8BDD-194B-8DFD-840240CCC730}" destId="{45364A6A-6913-DA4C-B15E-A6B9AE6E4052}" srcOrd="0" destOrd="0" presId="urn:microsoft.com/office/officeart/2005/8/layout/chevron1"/>
    <dgm:cxn modelId="{2FEBA085-C488-8446-8085-E9AFD1AC35C2}" type="presOf" srcId="{7B15E242-44EE-8041-B677-9CE7A50BC61B}" destId="{5A6F4A1B-44D8-1744-B5FD-9B983699ADC9}" srcOrd="0" destOrd="0" presId="urn:microsoft.com/office/officeart/2005/8/layout/chevron1"/>
    <dgm:cxn modelId="{2971BC77-E8CF-8147-B474-2BB928387BA2}" srcId="{C4822715-875E-A547-8486-90959CBB8EB2}" destId="{D946CB97-3C41-2A4F-AFE8-FA53F0038A8C}" srcOrd="2" destOrd="0" parTransId="{82F1EEC8-3A89-9C42-8515-7337EDC181BE}" sibTransId="{6A6FF012-8F78-5A40-807A-1A1624783791}"/>
    <dgm:cxn modelId="{231EC6FB-DD8F-5E4D-90B0-24BBFC23DB81}" type="presOf" srcId="{4C14E0C1-B36B-EF47-B86F-DA72F5C62975}" destId="{FE482F6A-2611-CF4E-A101-AB31EBAF57E1}" srcOrd="0" destOrd="0" presId="urn:microsoft.com/office/officeart/2005/8/layout/chevron1"/>
    <dgm:cxn modelId="{2912A89F-38C4-BD47-8ADE-4B123616BD98}" srcId="{C4822715-875E-A547-8486-90959CBB8EB2}" destId="{3E203D91-FCA4-4946-BD30-954C34F7F4ED}" srcOrd="1" destOrd="0" parTransId="{CC0AB537-7204-F645-916C-DA5DEDBE4DA7}" sibTransId="{D38FAAB0-41EB-694F-823A-16598BE7C915}"/>
    <dgm:cxn modelId="{85FF0B6B-91C1-824D-A4B0-A8D8E1CCD3EB}" type="presOf" srcId="{0E73D513-2C43-4B44-9A9D-CC23CE3AC57A}" destId="{BBC54B52-7741-6849-BC66-4BA94EB5DCCA}" srcOrd="0" destOrd="0" presId="urn:microsoft.com/office/officeart/2005/8/layout/chevron1"/>
    <dgm:cxn modelId="{5AF2EAFE-5AE4-A04E-B081-CF9CAA6AF935}" type="presParOf" srcId="{8AD85965-81AE-2C4A-A984-01C0CC82AEB8}" destId="{3F6198E6-5F3A-6541-A30A-260A260B289C}" srcOrd="0" destOrd="0" presId="urn:microsoft.com/office/officeart/2005/8/layout/chevron1"/>
    <dgm:cxn modelId="{F6AF30E0-6455-4B49-BD20-A4DF004CADF3}" type="presParOf" srcId="{8AD85965-81AE-2C4A-A984-01C0CC82AEB8}" destId="{AD048CB8-22C8-3449-B0D3-C210D19B4683}" srcOrd="1" destOrd="0" presId="urn:microsoft.com/office/officeart/2005/8/layout/chevron1"/>
    <dgm:cxn modelId="{4041BF3A-DC75-3C4E-B6A2-55D613B1ECCC}" type="presParOf" srcId="{8AD85965-81AE-2C4A-A984-01C0CC82AEB8}" destId="{42645366-EF54-574A-9B08-26828FE6D23D}" srcOrd="2" destOrd="0" presId="urn:microsoft.com/office/officeart/2005/8/layout/chevron1"/>
    <dgm:cxn modelId="{34F4E0F2-B3B4-9A48-A1C4-155CFA502CB5}" type="presParOf" srcId="{8AD85965-81AE-2C4A-A984-01C0CC82AEB8}" destId="{960A409F-3A8B-DE42-B2F0-5B1CC9449327}" srcOrd="3" destOrd="0" presId="urn:microsoft.com/office/officeart/2005/8/layout/chevron1"/>
    <dgm:cxn modelId="{C053824C-F25F-E143-8B55-D2A7C0AD35FB}" type="presParOf" srcId="{8AD85965-81AE-2C4A-A984-01C0CC82AEB8}" destId="{D097CFE3-67BA-C64A-89FC-65899EFAE8E9}" srcOrd="4" destOrd="0" presId="urn:microsoft.com/office/officeart/2005/8/layout/chevron1"/>
    <dgm:cxn modelId="{4F299D72-7990-0E41-83C1-60D7B8E1D8BB}" type="presParOf" srcId="{8AD85965-81AE-2C4A-A984-01C0CC82AEB8}" destId="{1CCC2EC0-AE6F-F54D-B2A4-E0E00EADBBBC}" srcOrd="5" destOrd="0" presId="urn:microsoft.com/office/officeart/2005/8/layout/chevron1"/>
    <dgm:cxn modelId="{8361BCC2-49D4-5F4D-90D2-E346B39B1909}" type="presParOf" srcId="{8AD85965-81AE-2C4A-A984-01C0CC82AEB8}" destId="{BBC54B52-7741-6849-BC66-4BA94EB5DCCA}" srcOrd="6" destOrd="0" presId="urn:microsoft.com/office/officeart/2005/8/layout/chevron1"/>
    <dgm:cxn modelId="{1081D317-87EB-D94C-BB62-E7A4E07E4B62}" type="presParOf" srcId="{8AD85965-81AE-2C4A-A984-01C0CC82AEB8}" destId="{29F7B8A2-33AE-0644-BD3C-F7DAE92FB36B}" srcOrd="7" destOrd="0" presId="urn:microsoft.com/office/officeart/2005/8/layout/chevron1"/>
    <dgm:cxn modelId="{1905CA5C-14AD-674D-B35D-58DC68CE7EA1}" type="presParOf" srcId="{8AD85965-81AE-2C4A-A984-01C0CC82AEB8}" destId="{F3152E8D-C876-524A-9F34-092F87570D91}" srcOrd="8" destOrd="0" presId="urn:microsoft.com/office/officeart/2005/8/layout/chevron1"/>
    <dgm:cxn modelId="{047DD4B0-2E82-9D4E-BD28-6271A5034E97}" type="presParOf" srcId="{8AD85965-81AE-2C4A-A984-01C0CC82AEB8}" destId="{04679923-7289-A047-B039-A5AF35C3D824}" srcOrd="9" destOrd="0" presId="urn:microsoft.com/office/officeart/2005/8/layout/chevron1"/>
    <dgm:cxn modelId="{29D681D0-530C-7245-8D9F-4AD9E6520294}" type="presParOf" srcId="{8AD85965-81AE-2C4A-A984-01C0CC82AEB8}" destId="{5A6F4A1B-44D8-1744-B5FD-9B983699ADC9}" srcOrd="10" destOrd="0" presId="urn:microsoft.com/office/officeart/2005/8/layout/chevron1"/>
    <dgm:cxn modelId="{79B85DB5-4E5B-5D4D-88FD-641726812B4A}" type="presParOf" srcId="{8AD85965-81AE-2C4A-A984-01C0CC82AEB8}" destId="{0AE1A13C-14AF-CA41-A3F1-AA62D13BA1BE}" srcOrd="11" destOrd="0" presId="urn:microsoft.com/office/officeart/2005/8/layout/chevron1"/>
    <dgm:cxn modelId="{6116B554-9704-484C-948B-216CF9BA9AAD}" type="presParOf" srcId="{8AD85965-81AE-2C4A-A984-01C0CC82AEB8}" destId="{FE482F6A-2611-CF4E-A101-AB31EBAF57E1}" srcOrd="12" destOrd="0" presId="urn:microsoft.com/office/officeart/2005/8/layout/chevron1"/>
    <dgm:cxn modelId="{5DEDC0AA-FD8B-F446-8EFE-B105E55A8B85}" type="presParOf" srcId="{8AD85965-81AE-2C4A-A984-01C0CC82AEB8}" destId="{70EBF4AF-7372-4B4A-921F-58F5332FF42C}" srcOrd="13" destOrd="0" presId="urn:microsoft.com/office/officeart/2005/8/layout/chevron1"/>
    <dgm:cxn modelId="{F7F38839-62CA-8F49-8F93-06C58F805911}" type="presParOf" srcId="{8AD85965-81AE-2C4A-A984-01C0CC82AEB8}" destId="{45364A6A-6913-DA4C-B15E-A6B9AE6E4052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822715-875E-A547-8486-90959CBB8EB2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CF32A67B-C99D-3A48-B7DC-4709CD445E99}">
      <dgm:prSet phldrT="[Text]"/>
      <dgm:spPr/>
      <dgm:t>
        <a:bodyPr/>
        <a:lstStyle/>
        <a:p>
          <a:r>
            <a:rPr lang="en-US" dirty="0" smtClean="0"/>
            <a:t>Least angry</a:t>
          </a:r>
          <a:endParaRPr lang="en-US" dirty="0"/>
        </a:p>
      </dgm:t>
    </dgm:pt>
    <dgm:pt modelId="{9B1C6C07-355A-3D4E-9098-67D0B0C705DD}" type="parTrans" cxnId="{1D80C8A8-C26F-AA4E-8C71-A11F06D8A247}">
      <dgm:prSet/>
      <dgm:spPr/>
      <dgm:t>
        <a:bodyPr/>
        <a:lstStyle/>
        <a:p>
          <a:endParaRPr lang="en-US"/>
        </a:p>
      </dgm:t>
    </dgm:pt>
    <dgm:pt modelId="{26F5AE13-13EB-364F-B3D7-2862D8D3BA5F}" type="sibTrans" cxnId="{1D80C8A8-C26F-AA4E-8C71-A11F06D8A247}">
      <dgm:prSet/>
      <dgm:spPr/>
      <dgm:t>
        <a:bodyPr/>
        <a:lstStyle/>
        <a:p>
          <a:endParaRPr lang="en-US"/>
        </a:p>
      </dgm:t>
    </dgm:pt>
    <dgm:pt modelId="{D4282C58-8BDD-194B-8DFD-840240CCC730}">
      <dgm:prSet phldrT="[Text]"/>
      <dgm:spPr/>
      <dgm:t>
        <a:bodyPr/>
        <a:lstStyle/>
        <a:p>
          <a:r>
            <a:rPr lang="en-US" dirty="0" smtClean="0"/>
            <a:t>Most angry</a:t>
          </a:r>
          <a:endParaRPr lang="en-US" dirty="0"/>
        </a:p>
      </dgm:t>
    </dgm:pt>
    <dgm:pt modelId="{3C4B4CC0-5D15-8743-B072-1099C28AAC1E}" type="parTrans" cxnId="{029A04F2-4FF2-CC47-B3A7-24DCDCDBB2A3}">
      <dgm:prSet/>
      <dgm:spPr/>
      <dgm:t>
        <a:bodyPr/>
        <a:lstStyle/>
        <a:p>
          <a:endParaRPr lang="en-US"/>
        </a:p>
      </dgm:t>
    </dgm:pt>
    <dgm:pt modelId="{A74063ED-BDB4-A748-988B-A4278BFC3C97}" type="sibTrans" cxnId="{029A04F2-4FF2-CC47-B3A7-24DCDCDBB2A3}">
      <dgm:prSet/>
      <dgm:spPr/>
      <dgm:t>
        <a:bodyPr/>
        <a:lstStyle/>
        <a:p>
          <a:endParaRPr lang="en-US"/>
        </a:p>
      </dgm:t>
    </dgm:pt>
    <dgm:pt modelId="{3E203D91-FCA4-4946-BD30-954C34F7F4ED}">
      <dgm:prSet phldrT="[Text]"/>
      <dgm:spPr/>
      <dgm:t>
        <a:bodyPr/>
        <a:lstStyle/>
        <a:p>
          <a:endParaRPr lang="en-US"/>
        </a:p>
      </dgm:t>
    </dgm:pt>
    <dgm:pt modelId="{CC0AB537-7204-F645-916C-DA5DEDBE4DA7}" type="parTrans" cxnId="{2912A89F-38C4-BD47-8ADE-4B123616BD98}">
      <dgm:prSet/>
      <dgm:spPr/>
      <dgm:t>
        <a:bodyPr/>
        <a:lstStyle/>
        <a:p>
          <a:endParaRPr lang="en-US"/>
        </a:p>
      </dgm:t>
    </dgm:pt>
    <dgm:pt modelId="{D38FAAB0-41EB-694F-823A-16598BE7C915}" type="sibTrans" cxnId="{2912A89F-38C4-BD47-8ADE-4B123616BD98}">
      <dgm:prSet/>
      <dgm:spPr/>
      <dgm:t>
        <a:bodyPr/>
        <a:lstStyle/>
        <a:p>
          <a:endParaRPr lang="en-US"/>
        </a:p>
      </dgm:t>
    </dgm:pt>
    <dgm:pt modelId="{D946CB97-3C41-2A4F-AFE8-FA53F0038A8C}">
      <dgm:prSet phldrT="[Text]"/>
      <dgm:spPr/>
      <dgm:t>
        <a:bodyPr/>
        <a:lstStyle/>
        <a:p>
          <a:endParaRPr lang="en-US"/>
        </a:p>
      </dgm:t>
    </dgm:pt>
    <dgm:pt modelId="{82F1EEC8-3A89-9C42-8515-7337EDC181BE}" type="parTrans" cxnId="{2971BC77-E8CF-8147-B474-2BB928387BA2}">
      <dgm:prSet/>
      <dgm:spPr/>
      <dgm:t>
        <a:bodyPr/>
        <a:lstStyle/>
        <a:p>
          <a:endParaRPr lang="en-US"/>
        </a:p>
      </dgm:t>
    </dgm:pt>
    <dgm:pt modelId="{6A6FF012-8F78-5A40-807A-1A1624783791}" type="sibTrans" cxnId="{2971BC77-E8CF-8147-B474-2BB928387BA2}">
      <dgm:prSet/>
      <dgm:spPr/>
      <dgm:t>
        <a:bodyPr/>
        <a:lstStyle/>
        <a:p>
          <a:endParaRPr lang="en-US"/>
        </a:p>
      </dgm:t>
    </dgm:pt>
    <dgm:pt modelId="{0E73D513-2C43-4B44-9A9D-CC23CE3AC57A}">
      <dgm:prSet phldrT="[Text]"/>
      <dgm:spPr/>
      <dgm:t>
        <a:bodyPr/>
        <a:lstStyle/>
        <a:p>
          <a:endParaRPr lang="en-US"/>
        </a:p>
      </dgm:t>
    </dgm:pt>
    <dgm:pt modelId="{0C1257D6-333F-1D4F-A051-85C1B9463C38}" type="parTrans" cxnId="{CDEE7CDB-9596-2A4B-8025-45724D36F8E9}">
      <dgm:prSet/>
      <dgm:spPr/>
      <dgm:t>
        <a:bodyPr/>
        <a:lstStyle/>
        <a:p>
          <a:endParaRPr lang="en-US"/>
        </a:p>
      </dgm:t>
    </dgm:pt>
    <dgm:pt modelId="{9401A603-444F-2342-B043-DE6004574440}" type="sibTrans" cxnId="{CDEE7CDB-9596-2A4B-8025-45724D36F8E9}">
      <dgm:prSet/>
      <dgm:spPr/>
      <dgm:t>
        <a:bodyPr/>
        <a:lstStyle/>
        <a:p>
          <a:endParaRPr lang="en-US"/>
        </a:p>
      </dgm:t>
    </dgm:pt>
    <dgm:pt modelId="{4C14E0C1-B36B-EF47-B86F-DA72F5C62975}">
      <dgm:prSet phldrT="[Text]"/>
      <dgm:spPr/>
      <dgm:t>
        <a:bodyPr/>
        <a:lstStyle/>
        <a:p>
          <a:endParaRPr lang="en-US"/>
        </a:p>
      </dgm:t>
    </dgm:pt>
    <dgm:pt modelId="{44D11DC2-98BC-2A40-AC07-5F3651436974}" type="parTrans" cxnId="{482AFFEC-9E3C-6040-BE92-C3FA12498EBF}">
      <dgm:prSet/>
      <dgm:spPr/>
      <dgm:t>
        <a:bodyPr/>
        <a:lstStyle/>
        <a:p>
          <a:endParaRPr lang="en-US"/>
        </a:p>
      </dgm:t>
    </dgm:pt>
    <dgm:pt modelId="{579F0A6B-65C4-4049-B4A5-418410A6F3C1}" type="sibTrans" cxnId="{482AFFEC-9E3C-6040-BE92-C3FA12498EBF}">
      <dgm:prSet/>
      <dgm:spPr/>
      <dgm:t>
        <a:bodyPr/>
        <a:lstStyle/>
        <a:p>
          <a:endParaRPr lang="en-US"/>
        </a:p>
      </dgm:t>
    </dgm:pt>
    <dgm:pt modelId="{05AF1239-02B7-D242-B46D-06D7A735FF42}">
      <dgm:prSet phldrT="[Text]"/>
      <dgm:spPr/>
      <dgm:t>
        <a:bodyPr/>
        <a:lstStyle/>
        <a:p>
          <a:endParaRPr lang="en-US"/>
        </a:p>
      </dgm:t>
    </dgm:pt>
    <dgm:pt modelId="{DC7AEF79-FA39-EB43-B0C5-115ACBEA47DF}" type="parTrans" cxnId="{1C14DBC3-4BEB-884A-B4C0-54A6ACCC3080}">
      <dgm:prSet/>
      <dgm:spPr/>
      <dgm:t>
        <a:bodyPr/>
        <a:lstStyle/>
        <a:p>
          <a:endParaRPr lang="en-US"/>
        </a:p>
      </dgm:t>
    </dgm:pt>
    <dgm:pt modelId="{0183A0F0-A19B-9C4B-97D1-4233C74850A4}" type="sibTrans" cxnId="{1C14DBC3-4BEB-884A-B4C0-54A6ACCC3080}">
      <dgm:prSet/>
      <dgm:spPr/>
      <dgm:t>
        <a:bodyPr/>
        <a:lstStyle/>
        <a:p>
          <a:endParaRPr lang="en-US"/>
        </a:p>
      </dgm:t>
    </dgm:pt>
    <dgm:pt modelId="{7B15E242-44EE-8041-B677-9CE7A50BC61B}">
      <dgm:prSet phldrT="[Text]"/>
      <dgm:spPr/>
      <dgm:t>
        <a:bodyPr/>
        <a:lstStyle/>
        <a:p>
          <a:endParaRPr lang="en-US"/>
        </a:p>
      </dgm:t>
    </dgm:pt>
    <dgm:pt modelId="{E54FBDA4-4CA4-6945-A3B6-4EE8108FB169}" type="parTrans" cxnId="{60D03E1C-4366-764F-88BE-1AD94B5C9236}">
      <dgm:prSet/>
      <dgm:spPr/>
      <dgm:t>
        <a:bodyPr/>
        <a:lstStyle/>
        <a:p>
          <a:endParaRPr lang="en-US"/>
        </a:p>
      </dgm:t>
    </dgm:pt>
    <dgm:pt modelId="{75745E8A-82EE-7442-83F7-91F6D17B74E4}" type="sibTrans" cxnId="{60D03E1C-4366-764F-88BE-1AD94B5C9236}">
      <dgm:prSet/>
      <dgm:spPr/>
      <dgm:t>
        <a:bodyPr/>
        <a:lstStyle/>
        <a:p>
          <a:endParaRPr lang="en-US"/>
        </a:p>
      </dgm:t>
    </dgm:pt>
    <dgm:pt modelId="{8AD85965-81AE-2C4A-A984-01C0CC82AEB8}" type="pres">
      <dgm:prSet presAssocID="{C4822715-875E-A547-8486-90959CBB8EB2}" presName="Name0" presStyleCnt="0">
        <dgm:presLayoutVars>
          <dgm:dir/>
          <dgm:animLvl val="lvl"/>
          <dgm:resizeHandles val="exact"/>
        </dgm:presLayoutVars>
      </dgm:prSet>
      <dgm:spPr/>
    </dgm:pt>
    <dgm:pt modelId="{3F6198E6-5F3A-6541-A30A-260A260B289C}" type="pres">
      <dgm:prSet presAssocID="{CF32A67B-C99D-3A48-B7DC-4709CD445E99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48CB8-22C8-3449-B0D3-C210D19B4683}" type="pres">
      <dgm:prSet presAssocID="{26F5AE13-13EB-364F-B3D7-2862D8D3BA5F}" presName="parTxOnlySpace" presStyleCnt="0"/>
      <dgm:spPr/>
    </dgm:pt>
    <dgm:pt modelId="{42645366-EF54-574A-9B08-26828FE6D23D}" type="pres">
      <dgm:prSet presAssocID="{3E203D91-FCA4-4946-BD30-954C34F7F4ED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</dgm:pt>
    <dgm:pt modelId="{960A409F-3A8B-DE42-B2F0-5B1CC9449327}" type="pres">
      <dgm:prSet presAssocID="{D38FAAB0-41EB-694F-823A-16598BE7C915}" presName="parTxOnlySpace" presStyleCnt="0"/>
      <dgm:spPr/>
    </dgm:pt>
    <dgm:pt modelId="{D097CFE3-67BA-C64A-89FC-65899EFAE8E9}" type="pres">
      <dgm:prSet presAssocID="{D946CB97-3C41-2A4F-AFE8-FA53F0038A8C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</dgm:pt>
    <dgm:pt modelId="{1CCC2EC0-AE6F-F54D-B2A4-E0E00EADBBBC}" type="pres">
      <dgm:prSet presAssocID="{6A6FF012-8F78-5A40-807A-1A1624783791}" presName="parTxOnlySpace" presStyleCnt="0"/>
      <dgm:spPr/>
    </dgm:pt>
    <dgm:pt modelId="{BBC54B52-7741-6849-BC66-4BA94EB5DCCA}" type="pres">
      <dgm:prSet presAssocID="{0E73D513-2C43-4B44-9A9D-CC23CE3AC57A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</dgm:pt>
    <dgm:pt modelId="{29F7B8A2-33AE-0644-BD3C-F7DAE92FB36B}" type="pres">
      <dgm:prSet presAssocID="{9401A603-444F-2342-B043-DE6004574440}" presName="parTxOnlySpace" presStyleCnt="0"/>
      <dgm:spPr/>
    </dgm:pt>
    <dgm:pt modelId="{F3152E8D-C876-524A-9F34-092F87570D91}" type="pres">
      <dgm:prSet presAssocID="{05AF1239-02B7-D242-B46D-06D7A735FF42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</dgm:pt>
    <dgm:pt modelId="{04679923-7289-A047-B039-A5AF35C3D824}" type="pres">
      <dgm:prSet presAssocID="{0183A0F0-A19B-9C4B-97D1-4233C74850A4}" presName="parTxOnlySpace" presStyleCnt="0"/>
      <dgm:spPr/>
    </dgm:pt>
    <dgm:pt modelId="{5A6F4A1B-44D8-1744-B5FD-9B983699ADC9}" type="pres">
      <dgm:prSet presAssocID="{7B15E242-44EE-8041-B677-9CE7A50BC61B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</dgm:pt>
    <dgm:pt modelId="{0AE1A13C-14AF-CA41-A3F1-AA62D13BA1BE}" type="pres">
      <dgm:prSet presAssocID="{75745E8A-82EE-7442-83F7-91F6D17B74E4}" presName="parTxOnlySpace" presStyleCnt="0"/>
      <dgm:spPr/>
    </dgm:pt>
    <dgm:pt modelId="{FE482F6A-2611-CF4E-A101-AB31EBAF57E1}" type="pres">
      <dgm:prSet presAssocID="{4C14E0C1-B36B-EF47-B86F-DA72F5C62975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</dgm:pt>
    <dgm:pt modelId="{70EBF4AF-7372-4B4A-921F-58F5332FF42C}" type="pres">
      <dgm:prSet presAssocID="{579F0A6B-65C4-4049-B4A5-418410A6F3C1}" presName="parTxOnlySpace" presStyleCnt="0"/>
      <dgm:spPr/>
    </dgm:pt>
    <dgm:pt modelId="{45364A6A-6913-DA4C-B15E-A6B9AE6E4052}" type="pres">
      <dgm:prSet presAssocID="{D4282C58-8BDD-194B-8DFD-840240CCC730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14DBC3-4BEB-884A-B4C0-54A6ACCC3080}" srcId="{C4822715-875E-A547-8486-90959CBB8EB2}" destId="{05AF1239-02B7-D242-B46D-06D7A735FF42}" srcOrd="4" destOrd="0" parTransId="{DC7AEF79-FA39-EB43-B0C5-115ACBEA47DF}" sibTransId="{0183A0F0-A19B-9C4B-97D1-4233C74850A4}"/>
    <dgm:cxn modelId="{1D80C8A8-C26F-AA4E-8C71-A11F06D8A247}" srcId="{C4822715-875E-A547-8486-90959CBB8EB2}" destId="{CF32A67B-C99D-3A48-B7DC-4709CD445E99}" srcOrd="0" destOrd="0" parTransId="{9B1C6C07-355A-3D4E-9098-67D0B0C705DD}" sibTransId="{26F5AE13-13EB-364F-B3D7-2862D8D3BA5F}"/>
    <dgm:cxn modelId="{482AFFEC-9E3C-6040-BE92-C3FA12498EBF}" srcId="{C4822715-875E-A547-8486-90959CBB8EB2}" destId="{4C14E0C1-B36B-EF47-B86F-DA72F5C62975}" srcOrd="6" destOrd="0" parTransId="{44D11DC2-98BC-2A40-AC07-5F3651436974}" sibTransId="{579F0A6B-65C4-4049-B4A5-418410A6F3C1}"/>
    <dgm:cxn modelId="{D568B111-9AE1-EA43-95A6-1D90FB660F3A}" type="presOf" srcId="{D4282C58-8BDD-194B-8DFD-840240CCC730}" destId="{45364A6A-6913-DA4C-B15E-A6B9AE6E4052}" srcOrd="0" destOrd="0" presId="urn:microsoft.com/office/officeart/2005/8/layout/chevron1"/>
    <dgm:cxn modelId="{52CC7C8E-AC53-6C40-A1F2-E3F3830ACB74}" type="presOf" srcId="{7B15E242-44EE-8041-B677-9CE7A50BC61B}" destId="{5A6F4A1B-44D8-1744-B5FD-9B983699ADC9}" srcOrd="0" destOrd="0" presId="urn:microsoft.com/office/officeart/2005/8/layout/chevron1"/>
    <dgm:cxn modelId="{60D03E1C-4366-764F-88BE-1AD94B5C9236}" srcId="{C4822715-875E-A547-8486-90959CBB8EB2}" destId="{7B15E242-44EE-8041-B677-9CE7A50BC61B}" srcOrd="5" destOrd="0" parTransId="{E54FBDA4-4CA4-6945-A3B6-4EE8108FB169}" sibTransId="{75745E8A-82EE-7442-83F7-91F6D17B74E4}"/>
    <dgm:cxn modelId="{CDEE7CDB-9596-2A4B-8025-45724D36F8E9}" srcId="{C4822715-875E-A547-8486-90959CBB8EB2}" destId="{0E73D513-2C43-4B44-9A9D-CC23CE3AC57A}" srcOrd="3" destOrd="0" parTransId="{0C1257D6-333F-1D4F-A051-85C1B9463C38}" sibTransId="{9401A603-444F-2342-B043-DE6004574440}"/>
    <dgm:cxn modelId="{029A04F2-4FF2-CC47-B3A7-24DCDCDBB2A3}" srcId="{C4822715-875E-A547-8486-90959CBB8EB2}" destId="{D4282C58-8BDD-194B-8DFD-840240CCC730}" srcOrd="7" destOrd="0" parTransId="{3C4B4CC0-5D15-8743-B072-1099C28AAC1E}" sibTransId="{A74063ED-BDB4-A748-988B-A4278BFC3C97}"/>
    <dgm:cxn modelId="{092281D5-7C80-BF45-A0B5-ADBF75B17087}" type="presOf" srcId="{4C14E0C1-B36B-EF47-B86F-DA72F5C62975}" destId="{FE482F6A-2611-CF4E-A101-AB31EBAF57E1}" srcOrd="0" destOrd="0" presId="urn:microsoft.com/office/officeart/2005/8/layout/chevron1"/>
    <dgm:cxn modelId="{01611318-91CF-4840-B37D-DFA1A8BDC7F4}" type="presOf" srcId="{05AF1239-02B7-D242-B46D-06D7A735FF42}" destId="{F3152E8D-C876-524A-9F34-092F87570D91}" srcOrd="0" destOrd="0" presId="urn:microsoft.com/office/officeart/2005/8/layout/chevron1"/>
    <dgm:cxn modelId="{CDE16C4F-2C25-C747-B328-976A97DA646B}" type="presOf" srcId="{CF32A67B-C99D-3A48-B7DC-4709CD445E99}" destId="{3F6198E6-5F3A-6541-A30A-260A260B289C}" srcOrd="0" destOrd="0" presId="urn:microsoft.com/office/officeart/2005/8/layout/chevron1"/>
    <dgm:cxn modelId="{3DF1CB57-A340-EE49-BEBC-2B1BC6F94243}" type="presOf" srcId="{3E203D91-FCA4-4946-BD30-954C34F7F4ED}" destId="{42645366-EF54-574A-9B08-26828FE6D23D}" srcOrd="0" destOrd="0" presId="urn:microsoft.com/office/officeart/2005/8/layout/chevron1"/>
    <dgm:cxn modelId="{C4B3DEFB-DA3F-B545-B25E-F3EC3892DD3D}" type="presOf" srcId="{C4822715-875E-A547-8486-90959CBB8EB2}" destId="{8AD85965-81AE-2C4A-A984-01C0CC82AEB8}" srcOrd="0" destOrd="0" presId="urn:microsoft.com/office/officeart/2005/8/layout/chevron1"/>
    <dgm:cxn modelId="{A8770913-1C14-A445-A486-721FF89822E6}" type="presOf" srcId="{D946CB97-3C41-2A4F-AFE8-FA53F0038A8C}" destId="{D097CFE3-67BA-C64A-89FC-65899EFAE8E9}" srcOrd="0" destOrd="0" presId="urn:microsoft.com/office/officeart/2005/8/layout/chevron1"/>
    <dgm:cxn modelId="{2971BC77-E8CF-8147-B474-2BB928387BA2}" srcId="{C4822715-875E-A547-8486-90959CBB8EB2}" destId="{D946CB97-3C41-2A4F-AFE8-FA53F0038A8C}" srcOrd="2" destOrd="0" parTransId="{82F1EEC8-3A89-9C42-8515-7337EDC181BE}" sibTransId="{6A6FF012-8F78-5A40-807A-1A1624783791}"/>
    <dgm:cxn modelId="{2912A89F-38C4-BD47-8ADE-4B123616BD98}" srcId="{C4822715-875E-A547-8486-90959CBB8EB2}" destId="{3E203D91-FCA4-4946-BD30-954C34F7F4ED}" srcOrd="1" destOrd="0" parTransId="{CC0AB537-7204-F645-916C-DA5DEDBE4DA7}" sibTransId="{D38FAAB0-41EB-694F-823A-16598BE7C915}"/>
    <dgm:cxn modelId="{7607F5F3-1EEF-DA48-A69A-4D3046D8A1DB}" type="presOf" srcId="{0E73D513-2C43-4B44-9A9D-CC23CE3AC57A}" destId="{BBC54B52-7741-6849-BC66-4BA94EB5DCCA}" srcOrd="0" destOrd="0" presId="urn:microsoft.com/office/officeart/2005/8/layout/chevron1"/>
    <dgm:cxn modelId="{87BAD122-B180-FD45-8450-631F2AE3809E}" type="presParOf" srcId="{8AD85965-81AE-2C4A-A984-01C0CC82AEB8}" destId="{3F6198E6-5F3A-6541-A30A-260A260B289C}" srcOrd="0" destOrd="0" presId="urn:microsoft.com/office/officeart/2005/8/layout/chevron1"/>
    <dgm:cxn modelId="{D5E75052-C2B5-6B44-960F-02C95561B52F}" type="presParOf" srcId="{8AD85965-81AE-2C4A-A984-01C0CC82AEB8}" destId="{AD048CB8-22C8-3449-B0D3-C210D19B4683}" srcOrd="1" destOrd="0" presId="urn:microsoft.com/office/officeart/2005/8/layout/chevron1"/>
    <dgm:cxn modelId="{10857C59-CC4A-8B46-AD00-D49F1AC2184A}" type="presParOf" srcId="{8AD85965-81AE-2C4A-A984-01C0CC82AEB8}" destId="{42645366-EF54-574A-9B08-26828FE6D23D}" srcOrd="2" destOrd="0" presId="urn:microsoft.com/office/officeart/2005/8/layout/chevron1"/>
    <dgm:cxn modelId="{2A33AA5F-8C1F-1441-801A-113FA582A694}" type="presParOf" srcId="{8AD85965-81AE-2C4A-A984-01C0CC82AEB8}" destId="{960A409F-3A8B-DE42-B2F0-5B1CC9449327}" srcOrd="3" destOrd="0" presId="urn:microsoft.com/office/officeart/2005/8/layout/chevron1"/>
    <dgm:cxn modelId="{4317C88A-F405-254F-B6A6-96BB0FBE7F87}" type="presParOf" srcId="{8AD85965-81AE-2C4A-A984-01C0CC82AEB8}" destId="{D097CFE3-67BA-C64A-89FC-65899EFAE8E9}" srcOrd="4" destOrd="0" presId="urn:microsoft.com/office/officeart/2005/8/layout/chevron1"/>
    <dgm:cxn modelId="{8224AB01-DE8D-3B48-AB67-DB3A4E13615F}" type="presParOf" srcId="{8AD85965-81AE-2C4A-A984-01C0CC82AEB8}" destId="{1CCC2EC0-AE6F-F54D-B2A4-E0E00EADBBBC}" srcOrd="5" destOrd="0" presId="urn:microsoft.com/office/officeart/2005/8/layout/chevron1"/>
    <dgm:cxn modelId="{9301B4E2-ACBC-5340-9A49-32D872F495A2}" type="presParOf" srcId="{8AD85965-81AE-2C4A-A984-01C0CC82AEB8}" destId="{BBC54B52-7741-6849-BC66-4BA94EB5DCCA}" srcOrd="6" destOrd="0" presId="urn:microsoft.com/office/officeart/2005/8/layout/chevron1"/>
    <dgm:cxn modelId="{A36AC95B-2723-EA40-AA09-03C9FF462B1C}" type="presParOf" srcId="{8AD85965-81AE-2C4A-A984-01C0CC82AEB8}" destId="{29F7B8A2-33AE-0644-BD3C-F7DAE92FB36B}" srcOrd="7" destOrd="0" presId="urn:microsoft.com/office/officeart/2005/8/layout/chevron1"/>
    <dgm:cxn modelId="{1130304F-C1BD-0246-ADDE-304FFA25C341}" type="presParOf" srcId="{8AD85965-81AE-2C4A-A984-01C0CC82AEB8}" destId="{F3152E8D-C876-524A-9F34-092F87570D91}" srcOrd="8" destOrd="0" presId="urn:microsoft.com/office/officeart/2005/8/layout/chevron1"/>
    <dgm:cxn modelId="{84033CBE-5EAA-5143-A021-8FF590D65ED1}" type="presParOf" srcId="{8AD85965-81AE-2C4A-A984-01C0CC82AEB8}" destId="{04679923-7289-A047-B039-A5AF35C3D824}" srcOrd="9" destOrd="0" presId="urn:microsoft.com/office/officeart/2005/8/layout/chevron1"/>
    <dgm:cxn modelId="{05921EAC-3364-904C-828A-4CC2347EEC7A}" type="presParOf" srcId="{8AD85965-81AE-2C4A-A984-01C0CC82AEB8}" destId="{5A6F4A1B-44D8-1744-B5FD-9B983699ADC9}" srcOrd="10" destOrd="0" presId="urn:microsoft.com/office/officeart/2005/8/layout/chevron1"/>
    <dgm:cxn modelId="{488E6440-9319-8448-8776-F4629F9DCF1C}" type="presParOf" srcId="{8AD85965-81AE-2C4A-A984-01C0CC82AEB8}" destId="{0AE1A13C-14AF-CA41-A3F1-AA62D13BA1BE}" srcOrd="11" destOrd="0" presId="urn:microsoft.com/office/officeart/2005/8/layout/chevron1"/>
    <dgm:cxn modelId="{574F9060-93DB-5B46-AB5C-D2C3FBC755A7}" type="presParOf" srcId="{8AD85965-81AE-2C4A-A984-01C0CC82AEB8}" destId="{FE482F6A-2611-CF4E-A101-AB31EBAF57E1}" srcOrd="12" destOrd="0" presId="urn:microsoft.com/office/officeart/2005/8/layout/chevron1"/>
    <dgm:cxn modelId="{FBB93FE3-0F10-D446-B2DC-0ABEFEE07916}" type="presParOf" srcId="{8AD85965-81AE-2C4A-A984-01C0CC82AEB8}" destId="{70EBF4AF-7372-4B4A-921F-58F5332FF42C}" srcOrd="13" destOrd="0" presId="urn:microsoft.com/office/officeart/2005/8/layout/chevron1"/>
    <dgm:cxn modelId="{56594792-9C70-944B-93D2-0FD0CB413FC7}" type="presParOf" srcId="{8AD85965-81AE-2C4A-A984-01C0CC82AEB8}" destId="{45364A6A-6913-DA4C-B15E-A6B9AE6E4052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822715-875E-A547-8486-90959CBB8EB2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CF32A67B-C99D-3A48-B7DC-4709CD445E99}">
      <dgm:prSet phldrT="[Text]"/>
      <dgm:spPr/>
      <dgm:t>
        <a:bodyPr/>
        <a:lstStyle/>
        <a:p>
          <a:r>
            <a:rPr lang="en-US" dirty="0" smtClean="0"/>
            <a:t>Least excited</a:t>
          </a:r>
          <a:endParaRPr lang="en-US" dirty="0"/>
        </a:p>
      </dgm:t>
    </dgm:pt>
    <dgm:pt modelId="{9B1C6C07-355A-3D4E-9098-67D0B0C705DD}" type="parTrans" cxnId="{1D80C8A8-C26F-AA4E-8C71-A11F06D8A247}">
      <dgm:prSet/>
      <dgm:spPr/>
      <dgm:t>
        <a:bodyPr/>
        <a:lstStyle/>
        <a:p>
          <a:endParaRPr lang="en-US"/>
        </a:p>
      </dgm:t>
    </dgm:pt>
    <dgm:pt modelId="{26F5AE13-13EB-364F-B3D7-2862D8D3BA5F}" type="sibTrans" cxnId="{1D80C8A8-C26F-AA4E-8C71-A11F06D8A247}">
      <dgm:prSet/>
      <dgm:spPr/>
      <dgm:t>
        <a:bodyPr/>
        <a:lstStyle/>
        <a:p>
          <a:endParaRPr lang="en-US"/>
        </a:p>
      </dgm:t>
    </dgm:pt>
    <dgm:pt modelId="{D4282C58-8BDD-194B-8DFD-840240CCC730}">
      <dgm:prSet phldrT="[Text]"/>
      <dgm:spPr/>
      <dgm:t>
        <a:bodyPr/>
        <a:lstStyle/>
        <a:p>
          <a:r>
            <a:rPr lang="en-US" dirty="0" smtClean="0"/>
            <a:t>Most excited</a:t>
          </a:r>
          <a:endParaRPr lang="en-US" dirty="0"/>
        </a:p>
      </dgm:t>
    </dgm:pt>
    <dgm:pt modelId="{3C4B4CC0-5D15-8743-B072-1099C28AAC1E}" type="parTrans" cxnId="{029A04F2-4FF2-CC47-B3A7-24DCDCDBB2A3}">
      <dgm:prSet/>
      <dgm:spPr/>
      <dgm:t>
        <a:bodyPr/>
        <a:lstStyle/>
        <a:p>
          <a:endParaRPr lang="en-US"/>
        </a:p>
      </dgm:t>
    </dgm:pt>
    <dgm:pt modelId="{A74063ED-BDB4-A748-988B-A4278BFC3C97}" type="sibTrans" cxnId="{029A04F2-4FF2-CC47-B3A7-24DCDCDBB2A3}">
      <dgm:prSet/>
      <dgm:spPr/>
      <dgm:t>
        <a:bodyPr/>
        <a:lstStyle/>
        <a:p>
          <a:endParaRPr lang="en-US"/>
        </a:p>
      </dgm:t>
    </dgm:pt>
    <dgm:pt modelId="{3E203D91-FCA4-4946-BD30-954C34F7F4ED}">
      <dgm:prSet phldrT="[Text]"/>
      <dgm:spPr/>
      <dgm:t>
        <a:bodyPr/>
        <a:lstStyle/>
        <a:p>
          <a:endParaRPr lang="en-US"/>
        </a:p>
      </dgm:t>
    </dgm:pt>
    <dgm:pt modelId="{CC0AB537-7204-F645-916C-DA5DEDBE4DA7}" type="parTrans" cxnId="{2912A89F-38C4-BD47-8ADE-4B123616BD98}">
      <dgm:prSet/>
      <dgm:spPr/>
      <dgm:t>
        <a:bodyPr/>
        <a:lstStyle/>
        <a:p>
          <a:endParaRPr lang="en-US"/>
        </a:p>
      </dgm:t>
    </dgm:pt>
    <dgm:pt modelId="{D38FAAB0-41EB-694F-823A-16598BE7C915}" type="sibTrans" cxnId="{2912A89F-38C4-BD47-8ADE-4B123616BD98}">
      <dgm:prSet/>
      <dgm:spPr/>
      <dgm:t>
        <a:bodyPr/>
        <a:lstStyle/>
        <a:p>
          <a:endParaRPr lang="en-US"/>
        </a:p>
      </dgm:t>
    </dgm:pt>
    <dgm:pt modelId="{D946CB97-3C41-2A4F-AFE8-FA53F0038A8C}">
      <dgm:prSet phldrT="[Text]"/>
      <dgm:spPr/>
      <dgm:t>
        <a:bodyPr/>
        <a:lstStyle/>
        <a:p>
          <a:endParaRPr lang="en-US"/>
        </a:p>
      </dgm:t>
    </dgm:pt>
    <dgm:pt modelId="{82F1EEC8-3A89-9C42-8515-7337EDC181BE}" type="parTrans" cxnId="{2971BC77-E8CF-8147-B474-2BB928387BA2}">
      <dgm:prSet/>
      <dgm:spPr/>
      <dgm:t>
        <a:bodyPr/>
        <a:lstStyle/>
        <a:p>
          <a:endParaRPr lang="en-US"/>
        </a:p>
      </dgm:t>
    </dgm:pt>
    <dgm:pt modelId="{6A6FF012-8F78-5A40-807A-1A1624783791}" type="sibTrans" cxnId="{2971BC77-E8CF-8147-B474-2BB928387BA2}">
      <dgm:prSet/>
      <dgm:spPr/>
      <dgm:t>
        <a:bodyPr/>
        <a:lstStyle/>
        <a:p>
          <a:endParaRPr lang="en-US"/>
        </a:p>
      </dgm:t>
    </dgm:pt>
    <dgm:pt modelId="{0E73D513-2C43-4B44-9A9D-CC23CE3AC57A}">
      <dgm:prSet phldrT="[Text]"/>
      <dgm:spPr/>
      <dgm:t>
        <a:bodyPr/>
        <a:lstStyle/>
        <a:p>
          <a:endParaRPr lang="en-US"/>
        </a:p>
      </dgm:t>
    </dgm:pt>
    <dgm:pt modelId="{0C1257D6-333F-1D4F-A051-85C1B9463C38}" type="parTrans" cxnId="{CDEE7CDB-9596-2A4B-8025-45724D36F8E9}">
      <dgm:prSet/>
      <dgm:spPr/>
      <dgm:t>
        <a:bodyPr/>
        <a:lstStyle/>
        <a:p>
          <a:endParaRPr lang="en-US"/>
        </a:p>
      </dgm:t>
    </dgm:pt>
    <dgm:pt modelId="{9401A603-444F-2342-B043-DE6004574440}" type="sibTrans" cxnId="{CDEE7CDB-9596-2A4B-8025-45724D36F8E9}">
      <dgm:prSet/>
      <dgm:spPr/>
      <dgm:t>
        <a:bodyPr/>
        <a:lstStyle/>
        <a:p>
          <a:endParaRPr lang="en-US"/>
        </a:p>
      </dgm:t>
    </dgm:pt>
    <dgm:pt modelId="{4C14E0C1-B36B-EF47-B86F-DA72F5C62975}">
      <dgm:prSet phldrT="[Text]"/>
      <dgm:spPr/>
      <dgm:t>
        <a:bodyPr/>
        <a:lstStyle/>
        <a:p>
          <a:endParaRPr lang="en-US"/>
        </a:p>
      </dgm:t>
    </dgm:pt>
    <dgm:pt modelId="{44D11DC2-98BC-2A40-AC07-5F3651436974}" type="parTrans" cxnId="{482AFFEC-9E3C-6040-BE92-C3FA12498EBF}">
      <dgm:prSet/>
      <dgm:spPr/>
      <dgm:t>
        <a:bodyPr/>
        <a:lstStyle/>
        <a:p>
          <a:endParaRPr lang="en-US"/>
        </a:p>
      </dgm:t>
    </dgm:pt>
    <dgm:pt modelId="{579F0A6B-65C4-4049-B4A5-418410A6F3C1}" type="sibTrans" cxnId="{482AFFEC-9E3C-6040-BE92-C3FA12498EBF}">
      <dgm:prSet/>
      <dgm:spPr/>
      <dgm:t>
        <a:bodyPr/>
        <a:lstStyle/>
        <a:p>
          <a:endParaRPr lang="en-US"/>
        </a:p>
      </dgm:t>
    </dgm:pt>
    <dgm:pt modelId="{05AF1239-02B7-D242-B46D-06D7A735FF42}">
      <dgm:prSet phldrT="[Text]"/>
      <dgm:spPr/>
      <dgm:t>
        <a:bodyPr/>
        <a:lstStyle/>
        <a:p>
          <a:endParaRPr lang="en-US"/>
        </a:p>
      </dgm:t>
    </dgm:pt>
    <dgm:pt modelId="{DC7AEF79-FA39-EB43-B0C5-115ACBEA47DF}" type="parTrans" cxnId="{1C14DBC3-4BEB-884A-B4C0-54A6ACCC3080}">
      <dgm:prSet/>
      <dgm:spPr/>
      <dgm:t>
        <a:bodyPr/>
        <a:lstStyle/>
        <a:p>
          <a:endParaRPr lang="en-US"/>
        </a:p>
      </dgm:t>
    </dgm:pt>
    <dgm:pt modelId="{0183A0F0-A19B-9C4B-97D1-4233C74850A4}" type="sibTrans" cxnId="{1C14DBC3-4BEB-884A-B4C0-54A6ACCC3080}">
      <dgm:prSet/>
      <dgm:spPr/>
      <dgm:t>
        <a:bodyPr/>
        <a:lstStyle/>
        <a:p>
          <a:endParaRPr lang="en-US"/>
        </a:p>
      </dgm:t>
    </dgm:pt>
    <dgm:pt modelId="{7B15E242-44EE-8041-B677-9CE7A50BC61B}">
      <dgm:prSet phldrT="[Text]"/>
      <dgm:spPr/>
      <dgm:t>
        <a:bodyPr/>
        <a:lstStyle/>
        <a:p>
          <a:endParaRPr lang="en-US"/>
        </a:p>
      </dgm:t>
    </dgm:pt>
    <dgm:pt modelId="{E54FBDA4-4CA4-6945-A3B6-4EE8108FB169}" type="parTrans" cxnId="{60D03E1C-4366-764F-88BE-1AD94B5C9236}">
      <dgm:prSet/>
      <dgm:spPr/>
      <dgm:t>
        <a:bodyPr/>
        <a:lstStyle/>
        <a:p>
          <a:endParaRPr lang="en-US"/>
        </a:p>
      </dgm:t>
    </dgm:pt>
    <dgm:pt modelId="{75745E8A-82EE-7442-83F7-91F6D17B74E4}" type="sibTrans" cxnId="{60D03E1C-4366-764F-88BE-1AD94B5C9236}">
      <dgm:prSet/>
      <dgm:spPr/>
      <dgm:t>
        <a:bodyPr/>
        <a:lstStyle/>
        <a:p>
          <a:endParaRPr lang="en-US"/>
        </a:p>
      </dgm:t>
    </dgm:pt>
    <dgm:pt modelId="{8AD85965-81AE-2C4A-A984-01C0CC82AEB8}" type="pres">
      <dgm:prSet presAssocID="{C4822715-875E-A547-8486-90959CBB8EB2}" presName="Name0" presStyleCnt="0">
        <dgm:presLayoutVars>
          <dgm:dir/>
          <dgm:animLvl val="lvl"/>
          <dgm:resizeHandles val="exact"/>
        </dgm:presLayoutVars>
      </dgm:prSet>
      <dgm:spPr/>
    </dgm:pt>
    <dgm:pt modelId="{3F6198E6-5F3A-6541-A30A-260A260B289C}" type="pres">
      <dgm:prSet presAssocID="{CF32A67B-C99D-3A48-B7DC-4709CD445E99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48CB8-22C8-3449-B0D3-C210D19B4683}" type="pres">
      <dgm:prSet presAssocID="{26F5AE13-13EB-364F-B3D7-2862D8D3BA5F}" presName="parTxOnlySpace" presStyleCnt="0"/>
      <dgm:spPr/>
    </dgm:pt>
    <dgm:pt modelId="{42645366-EF54-574A-9B08-26828FE6D23D}" type="pres">
      <dgm:prSet presAssocID="{3E203D91-FCA4-4946-BD30-954C34F7F4ED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</dgm:pt>
    <dgm:pt modelId="{960A409F-3A8B-DE42-B2F0-5B1CC9449327}" type="pres">
      <dgm:prSet presAssocID="{D38FAAB0-41EB-694F-823A-16598BE7C915}" presName="parTxOnlySpace" presStyleCnt="0"/>
      <dgm:spPr/>
    </dgm:pt>
    <dgm:pt modelId="{D097CFE3-67BA-C64A-89FC-65899EFAE8E9}" type="pres">
      <dgm:prSet presAssocID="{D946CB97-3C41-2A4F-AFE8-FA53F0038A8C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</dgm:pt>
    <dgm:pt modelId="{1CCC2EC0-AE6F-F54D-B2A4-E0E00EADBBBC}" type="pres">
      <dgm:prSet presAssocID="{6A6FF012-8F78-5A40-807A-1A1624783791}" presName="parTxOnlySpace" presStyleCnt="0"/>
      <dgm:spPr/>
    </dgm:pt>
    <dgm:pt modelId="{BBC54B52-7741-6849-BC66-4BA94EB5DCCA}" type="pres">
      <dgm:prSet presAssocID="{0E73D513-2C43-4B44-9A9D-CC23CE3AC57A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</dgm:pt>
    <dgm:pt modelId="{29F7B8A2-33AE-0644-BD3C-F7DAE92FB36B}" type="pres">
      <dgm:prSet presAssocID="{9401A603-444F-2342-B043-DE6004574440}" presName="parTxOnlySpace" presStyleCnt="0"/>
      <dgm:spPr/>
    </dgm:pt>
    <dgm:pt modelId="{F3152E8D-C876-524A-9F34-092F87570D91}" type="pres">
      <dgm:prSet presAssocID="{05AF1239-02B7-D242-B46D-06D7A735FF42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</dgm:pt>
    <dgm:pt modelId="{04679923-7289-A047-B039-A5AF35C3D824}" type="pres">
      <dgm:prSet presAssocID="{0183A0F0-A19B-9C4B-97D1-4233C74850A4}" presName="parTxOnlySpace" presStyleCnt="0"/>
      <dgm:spPr/>
    </dgm:pt>
    <dgm:pt modelId="{5A6F4A1B-44D8-1744-B5FD-9B983699ADC9}" type="pres">
      <dgm:prSet presAssocID="{7B15E242-44EE-8041-B677-9CE7A50BC61B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</dgm:pt>
    <dgm:pt modelId="{0AE1A13C-14AF-CA41-A3F1-AA62D13BA1BE}" type="pres">
      <dgm:prSet presAssocID="{75745E8A-82EE-7442-83F7-91F6D17B74E4}" presName="parTxOnlySpace" presStyleCnt="0"/>
      <dgm:spPr/>
    </dgm:pt>
    <dgm:pt modelId="{FE482F6A-2611-CF4E-A101-AB31EBAF57E1}" type="pres">
      <dgm:prSet presAssocID="{4C14E0C1-B36B-EF47-B86F-DA72F5C62975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</dgm:pt>
    <dgm:pt modelId="{70EBF4AF-7372-4B4A-921F-58F5332FF42C}" type="pres">
      <dgm:prSet presAssocID="{579F0A6B-65C4-4049-B4A5-418410A6F3C1}" presName="parTxOnlySpace" presStyleCnt="0"/>
      <dgm:spPr/>
    </dgm:pt>
    <dgm:pt modelId="{45364A6A-6913-DA4C-B15E-A6B9AE6E4052}" type="pres">
      <dgm:prSet presAssocID="{D4282C58-8BDD-194B-8DFD-840240CCC730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14DBC3-4BEB-884A-B4C0-54A6ACCC3080}" srcId="{C4822715-875E-A547-8486-90959CBB8EB2}" destId="{05AF1239-02B7-D242-B46D-06D7A735FF42}" srcOrd="4" destOrd="0" parTransId="{DC7AEF79-FA39-EB43-B0C5-115ACBEA47DF}" sibTransId="{0183A0F0-A19B-9C4B-97D1-4233C74850A4}"/>
    <dgm:cxn modelId="{D51D4284-C52B-6541-ACC7-150F292FFD56}" type="presOf" srcId="{D946CB97-3C41-2A4F-AFE8-FA53F0038A8C}" destId="{D097CFE3-67BA-C64A-89FC-65899EFAE8E9}" srcOrd="0" destOrd="0" presId="urn:microsoft.com/office/officeart/2005/8/layout/chevron1"/>
    <dgm:cxn modelId="{C4867CFC-EC6B-DC47-91EF-98E8A7D5F061}" type="presOf" srcId="{05AF1239-02B7-D242-B46D-06D7A735FF42}" destId="{F3152E8D-C876-524A-9F34-092F87570D91}" srcOrd="0" destOrd="0" presId="urn:microsoft.com/office/officeart/2005/8/layout/chevron1"/>
    <dgm:cxn modelId="{1D80C8A8-C26F-AA4E-8C71-A11F06D8A247}" srcId="{C4822715-875E-A547-8486-90959CBB8EB2}" destId="{CF32A67B-C99D-3A48-B7DC-4709CD445E99}" srcOrd="0" destOrd="0" parTransId="{9B1C6C07-355A-3D4E-9098-67D0B0C705DD}" sibTransId="{26F5AE13-13EB-364F-B3D7-2862D8D3BA5F}"/>
    <dgm:cxn modelId="{42EA71A7-5C8B-4D4C-ACE9-A1C63E41B5DE}" type="presOf" srcId="{D4282C58-8BDD-194B-8DFD-840240CCC730}" destId="{45364A6A-6913-DA4C-B15E-A6B9AE6E4052}" srcOrd="0" destOrd="0" presId="urn:microsoft.com/office/officeart/2005/8/layout/chevron1"/>
    <dgm:cxn modelId="{482AFFEC-9E3C-6040-BE92-C3FA12498EBF}" srcId="{C4822715-875E-A547-8486-90959CBB8EB2}" destId="{4C14E0C1-B36B-EF47-B86F-DA72F5C62975}" srcOrd="6" destOrd="0" parTransId="{44D11DC2-98BC-2A40-AC07-5F3651436974}" sibTransId="{579F0A6B-65C4-4049-B4A5-418410A6F3C1}"/>
    <dgm:cxn modelId="{702DB101-D138-444C-A225-FFFFF7BFD532}" type="presOf" srcId="{4C14E0C1-B36B-EF47-B86F-DA72F5C62975}" destId="{FE482F6A-2611-CF4E-A101-AB31EBAF57E1}" srcOrd="0" destOrd="0" presId="urn:microsoft.com/office/officeart/2005/8/layout/chevron1"/>
    <dgm:cxn modelId="{79CEBDB9-C971-F546-B403-14411F32D6EF}" type="presOf" srcId="{C4822715-875E-A547-8486-90959CBB8EB2}" destId="{8AD85965-81AE-2C4A-A984-01C0CC82AEB8}" srcOrd="0" destOrd="0" presId="urn:microsoft.com/office/officeart/2005/8/layout/chevron1"/>
    <dgm:cxn modelId="{60D03E1C-4366-764F-88BE-1AD94B5C9236}" srcId="{C4822715-875E-A547-8486-90959CBB8EB2}" destId="{7B15E242-44EE-8041-B677-9CE7A50BC61B}" srcOrd="5" destOrd="0" parTransId="{E54FBDA4-4CA4-6945-A3B6-4EE8108FB169}" sibTransId="{75745E8A-82EE-7442-83F7-91F6D17B74E4}"/>
    <dgm:cxn modelId="{A489BED2-1ACF-6C46-A0B1-ED602AD2799A}" type="presOf" srcId="{0E73D513-2C43-4B44-9A9D-CC23CE3AC57A}" destId="{BBC54B52-7741-6849-BC66-4BA94EB5DCCA}" srcOrd="0" destOrd="0" presId="urn:microsoft.com/office/officeart/2005/8/layout/chevron1"/>
    <dgm:cxn modelId="{CDEE7CDB-9596-2A4B-8025-45724D36F8E9}" srcId="{C4822715-875E-A547-8486-90959CBB8EB2}" destId="{0E73D513-2C43-4B44-9A9D-CC23CE3AC57A}" srcOrd="3" destOrd="0" parTransId="{0C1257D6-333F-1D4F-A051-85C1B9463C38}" sibTransId="{9401A603-444F-2342-B043-DE6004574440}"/>
    <dgm:cxn modelId="{029A04F2-4FF2-CC47-B3A7-24DCDCDBB2A3}" srcId="{C4822715-875E-A547-8486-90959CBB8EB2}" destId="{D4282C58-8BDD-194B-8DFD-840240CCC730}" srcOrd="7" destOrd="0" parTransId="{3C4B4CC0-5D15-8743-B072-1099C28AAC1E}" sibTransId="{A74063ED-BDB4-A748-988B-A4278BFC3C97}"/>
    <dgm:cxn modelId="{A8945179-F200-9B47-945F-8BFDD7667C4B}" type="presOf" srcId="{7B15E242-44EE-8041-B677-9CE7A50BC61B}" destId="{5A6F4A1B-44D8-1744-B5FD-9B983699ADC9}" srcOrd="0" destOrd="0" presId="urn:microsoft.com/office/officeart/2005/8/layout/chevron1"/>
    <dgm:cxn modelId="{59C0225B-3529-664B-8E3F-59295C76F0AA}" type="presOf" srcId="{CF32A67B-C99D-3A48-B7DC-4709CD445E99}" destId="{3F6198E6-5F3A-6541-A30A-260A260B289C}" srcOrd="0" destOrd="0" presId="urn:microsoft.com/office/officeart/2005/8/layout/chevron1"/>
    <dgm:cxn modelId="{D29A0E37-FF55-CB49-93D5-64746058EB5D}" type="presOf" srcId="{3E203D91-FCA4-4946-BD30-954C34F7F4ED}" destId="{42645366-EF54-574A-9B08-26828FE6D23D}" srcOrd="0" destOrd="0" presId="urn:microsoft.com/office/officeart/2005/8/layout/chevron1"/>
    <dgm:cxn modelId="{2971BC77-E8CF-8147-B474-2BB928387BA2}" srcId="{C4822715-875E-A547-8486-90959CBB8EB2}" destId="{D946CB97-3C41-2A4F-AFE8-FA53F0038A8C}" srcOrd="2" destOrd="0" parTransId="{82F1EEC8-3A89-9C42-8515-7337EDC181BE}" sibTransId="{6A6FF012-8F78-5A40-807A-1A1624783791}"/>
    <dgm:cxn modelId="{2912A89F-38C4-BD47-8ADE-4B123616BD98}" srcId="{C4822715-875E-A547-8486-90959CBB8EB2}" destId="{3E203D91-FCA4-4946-BD30-954C34F7F4ED}" srcOrd="1" destOrd="0" parTransId="{CC0AB537-7204-F645-916C-DA5DEDBE4DA7}" sibTransId="{D38FAAB0-41EB-694F-823A-16598BE7C915}"/>
    <dgm:cxn modelId="{53B39DB6-6F8E-3D4E-B21C-DF0432673EB2}" type="presParOf" srcId="{8AD85965-81AE-2C4A-A984-01C0CC82AEB8}" destId="{3F6198E6-5F3A-6541-A30A-260A260B289C}" srcOrd="0" destOrd="0" presId="urn:microsoft.com/office/officeart/2005/8/layout/chevron1"/>
    <dgm:cxn modelId="{EB940E92-4F22-2C4F-A3C4-5244CAFD0BC1}" type="presParOf" srcId="{8AD85965-81AE-2C4A-A984-01C0CC82AEB8}" destId="{AD048CB8-22C8-3449-B0D3-C210D19B4683}" srcOrd="1" destOrd="0" presId="urn:microsoft.com/office/officeart/2005/8/layout/chevron1"/>
    <dgm:cxn modelId="{74FDA146-7C78-1640-89C2-844CB8D1ECF0}" type="presParOf" srcId="{8AD85965-81AE-2C4A-A984-01C0CC82AEB8}" destId="{42645366-EF54-574A-9B08-26828FE6D23D}" srcOrd="2" destOrd="0" presId="urn:microsoft.com/office/officeart/2005/8/layout/chevron1"/>
    <dgm:cxn modelId="{55FEE85C-65BF-914F-8BCD-DB00D2712735}" type="presParOf" srcId="{8AD85965-81AE-2C4A-A984-01C0CC82AEB8}" destId="{960A409F-3A8B-DE42-B2F0-5B1CC9449327}" srcOrd="3" destOrd="0" presId="urn:microsoft.com/office/officeart/2005/8/layout/chevron1"/>
    <dgm:cxn modelId="{7B11CF93-F08A-7041-9214-A21E392386A3}" type="presParOf" srcId="{8AD85965-81AE-2C4A-A984-01C0CC82AEB8}" destId="{D097CFE3-67BA-C64A-89FC-65899EFAE8E9}" srcOrd="4" destOrd="0" presId="urn:microsoft.com/office/officeart/2005/8/layout/chevron1"/>
    <dgm:cxn modelId="{79A429D7-AC03-7941-950D-C7461BB24A21}" type="presParOf" srcId="{8AD85965-81AE-2C4A-A984-01C0CC82AEB8}" destId="{1CCC2EC0-AE6F-F54D-B2A4-E0E00EADBBBC}" srcOrd="5" destOrd="0" presId="urn:microsoft.com/office/officeart/2005/8/layout/chevron1"/>
    <dgm:cxn modelId="{EBC683C8-05C4-A64A-87DD-F8501CB4BE1E}" type="presParOf" srcId="{8AD85965-81AE-2C4A-A984-01C0CC82AEB8}" destId="{BBC54B52-7741-6849-BC66-4BA94EB5DCCA}" srcOrd="6" destOrd="0" presId="urn:microsoft.com/office/officeart/2005/8/layout/chevron1"/>
    <dgm:cxn modelId="{B22F17DC-37D5-D848-A3B8-E95751544A18}" type="presParOf" srcId="{8AD85965-81AE-2C4A-A984-01C0CC82AEB8}" destId="{29F7B8A2-33AE-0644-BD3C-F7DAE92FB36B}" srcOrd="7" destOrd="0" presId="urn:microsoft.com/office/officeart/2005/8/layout/chevron1"/>
    <dgm:cxn modelId="{2CD70B87-4D1F-CE4B-BA76-120F026BC851}" type="presParOf" srcId="{8AD85965-81AE-2C4A-A984-01C0CC82AEB8}" destId="{F3152E8D-C876-524A-9F34-092F87570D91}" srcOrd="8" destOrd="0" presId="urn:microsoft.com/office/officeart/2005/8/layout/chevron1"/>
    <dgm:cxn modelId="{4D193C48-DACA-3344-996B-2CBB2AEF0F04}" type="presParOf" srcId="{8AD85965-81AE-2C4A-A984-01C0CC82AEB8}" destId="{04679923-7289-A047-B039-A5AF35C3D824}" srcOrd="9" destOrd="0" presId="urn:microsoft.com/office/officeart/2005/8/layout/chevron1"/>
    <dgm:cxn modelId="{B16E95D1-4020-C541-B484-865C26A4199B}" type="presParOf" srcId="{8AD85965-81AE-2C4A-A984-01C0CC82AEB8}" destId="{5A6F4A1B-44D8-1744-B5FD-9B983699ADC9}" srcOrd="10" destOrd="0" presId="urn:microsoft.com/office/officeart/2005/8/layout/chevron1"/>
    <dgm:cxn modelId="{954E4A76-E856-894D-A6A4-857726FEEDD6}" type="presParOf" srcId="{8AD85965-81AE-2C4A-A984-01C0CC82AEB8}" destId="{0AE1A13C-14AF-CA41-A3F1-AA62D13BA1BE}" srcOrd="11" destOrd="0" presId="urn:microsoft.com/office/officeart/2005/8/layout/chevron1"/>
    <dgm:cxn modelId="{B04C4E4F-9D9E-9846-9F9A-EC93224FAF9C}" type="presParOf" srcId="{8AD85965-81AE-2C4A-A984-01C0CC82AEB8}" destId="{FE482F6A-2611-CF4E-A101-AB31EBAF57E1}" srcOrd="12" destOrd="0" presId="urn:microsoft.com/office/officeart/2005/8/layout/chevron1"/>
    <dgm:cxn modelId="{538C63E0-7ADF-C94E-993D-471E786305FC}" type="presParOf" srcId="{8AD85965-81AE-2C4A-A984-01C0CC82AEB8}" destId="{70EBF4AF-7372-4B4A-921F-58F5332FF42C}" srcOrd="13" destOrd="0" presId="urn:microsoft.com/office/officeart/2005/8/layout/chevron1"/>
    <dgm:cxn modelId="{2EACC2AC-0FF1-EF42-AEFD-74794EE77986}" type="presParOf" srcId="{8AD85965-81AE-2C4A-A984-01C0CC82AEB8}" destId="{45364A6A-6913-DA4C-B15E-A6B9AE6E4052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4822715-875E-A547-8486-90959CBB8EB2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CF32A67B-C99D-3A48-B7DC-4709CD445E99}">
      <dgm:prSet phldrT="[Text]"/>
      <dgm:spPr/>
      <dgm:t>
        <a:bodyPr/>
        <a:lstStyle/>
        <a:p>
          <a:r>
            <a:rPr lang="en-US" dirty="0" smtClean="0"/>
            <a:t>Least excited</a:t>
          </a:r>
          <a:endParaRPr lang="en-US" dirty="0"/>
        </a:p>
      </dgm:t>
    </dgm:pt>
    <dgm:pt modelId="{9B1C6C07-355A-3D4E-9098-67D0B0C705DD}" type="parTrans" cxnId="{1D80C8A8-C26F-AA4E-8C71-A11F06D8A247}">
      <dgm:prSet/>
      <dgm:spPr/>
      <dgm:t>
        <a:bodyPr/>
        <a:lstStyle/>
        <a:p>
          <a:endParaRPr lang="en-US"/>
        </a:p>
      </dgm:t>
    </dgm:pt>
    <dgm:pt modelId="{26F5AE13-13EB-364F-B3D7-2862D8D3BA5F}" type="sibTrans" cxnId="{1D80C8A8-C26F-AA4E-8C71-A11F06D8A247}">
      <dgm:prSet/>
      <dgm:spPr/>
      <dgm:t>
        <a:bodyPr/>
        <a:lstStyle/>
        <a:p>
          <a:endParaRPr lang="en-US"/>
        </a:p>
      </dgm:t>
    </dgm:pt>
    <dgm:pt modelId="{D4282C58-8BDD-194B-8DFD-840240CCC730}">
      <dgm:prSet phldrT="[Text]"/>
      <dgm:spPr/>
      <dgm:t>
        <a:bodyPr/>
        <a:lstStyle/>
        <a:p>
          <a:r>
            <a:rPr lang="en-US" dirty="0" smtClean="0"/>
            <a:t>Most excited</a:t>
          </a:r>
          <a:endParaRPr lang="en-US" dirty="0"/>
        </a:p>
      </dgm:t>
    </dgm:pt>
    <dgm:pt modelId="{3C4B4CC0-5D15-8743-B072-1099C28AAC1E}" type="parTrans" cxnId="{029A04F2-4FF2-CC47-B3A7-24DCDCDBB2A3}">
      <dgm:prSet/>
      <dgm:spPr/>
      <dgm:t>
        <a:bodyPr/>
        <a:lstStyle/>
        <a:p>
          <a:endParaRPr lang="en-US"/>
        </a:p>
      </dgm:t>
    </dgm:pt>
    <dgm:pt modelId="{A74063ED-BDB4-A748-988B-A4278BFC3C97}" type="sibTrans" cxnId="{029A04F2-4FF2-CC47-B3A7-24DCDCDBB2A3}">
      <dgm:prSet/>
      <dgm:spPr/>
      <dgm:t>
        <a:bodyPr/>
        <a:lstStyle/>
        <a:p>
          <a:endParaRPr lang="en-US"/>
        </a:p>
      </dgm:t>
    </dgm:pt>
    <dgm:pt modelId="{3E203D91-FCA4-4946-BD30-954C34F7F4ED}">
      <dgm:prSet phldrT="[Text]"/>
      <dgm:spPr/>
      <dgm:t>
        <a:bodyPr/>
        <a:lstStyle/>
        <a:p>
          <a:endParaRPr lang="en-US"/>
        </a:p>
      </dgm:t>
    </dgm:pt>
    <dgm:pt modelId="{CC0AB537-7204-F645-916C-DA5DEDBE4DA7}" type="parTrans" cxnId="{2912A89F-38C4-BD47-8ADE-4B123616BD98}">
      <dgm:prSet/>
      <dgm:spPr/>
      <dgm:t>
        <a:bodyPr/>
        <a:lstStyle/>
        <a:p>
          <a:endParaRPr lang="en-US"/>
        </a:p>
      </dgm:t>
    </dgm:pt>
    <dgm:pt modelId="{D38FAAB0-41EB-694F-823A-16598BE7C915}" type="sibTrans" cxnId="{2912A89F-38C4-BD47-8ADE-4B123616BD98}">
      <dgm:prSet/>
      <dgm:spPr/>
      <dgm:t>
        <a:bodyPr/>
        <a:lstStyle/>
        <a:p>
          <a:endParaRPr lang="en-US"/>
        </a:p>
      </dgm:t>
    </dgm:pt>
    <dgm:pt modelId="{D946CB97-3C41-2A4F-AFE8-FA53F0038A8C}">
      <dgm:prSet phldrT="[Text]"/>
      <dgm:spPr/>
      <dgm:t>
        <a:bodyPr/>
        <a:lstStyle/>
        <a:p>
          <a:endParaRPr lang="en-US"/>
        </a:p>
      </dgm:t>
    </dgm:pt>
    <dgm:pt modelId="{82F1EEC8-3A89-9C42-8515-7337EDC181BE}" type="parTrans" cxnId="{2971BC77-E8CF-8147-B474-2BB928387BA2}">
      <dgm:prSet/>
      <dgm:spPr/>
      <dgm:t>
        <a:bodyPr/>
        <a:lstStyle/>
        <a:p>
          <a:endParaRPr lang="en-US"/>
        </a:p>
      </dgm:t>
    </dgm:pt>
    <dgm:pt modelId="{6A6FF012-8F78-5A40-807A-1A1624783791}" type="sibTrans" cxnId="{2971BC77-E8CF-8147-B474-2BB928387BA2}">
      <dgm:prSet/>
      <dgm:spPr/>
      <dgm:t>
        <a:bodyPr/>
        <a:lstStyle/>
        <a:p>
          <a:endParaRPr lang="en-US"/>
        </a:p>
      </dgm:t>
    </dgm:pt>
    <dgm:pt modelId="{0E73D513-2C43-4B44-9A9D-CC23CE3AC57A}">
      <dgm:prSet phldrT="[Text]"/>
      <dgm:spPr/>
      <dgm:t>
        <a:bodyPr/>
        <a:lstStyle/>
        <a:p>
          <a:endParaRPr lang="en-US"/>
        </a:p>
      </dgm:t>
    </dgm:pt>
    <dgm:pt modelId="{0C1257D6-333F-1D4F-A051-85C1B9463C38}" type="parTrans" cxnId="{CDEE7CDB-9596-2A4B-8025-45724D36F8E9}">
      <dgm:prSet/>
      <dgm:spPr/>
      <dgm:t>
        <a:bodyPr/>
        <a:lstStyle/>
        <a:p>
          <a:endParaRPr lang="en-US"/>
        </a:p>
      </dgm:t>
    </dgm:pt>
    <dgm:pt modelId="{9401A603-444F-2342-B043-DE6004574440}" type="sibTrans" cxnId="{CDEE7CDB-9596-2A4B-8025-45724D36F8E9}">
      <dgm:prSet/>
      <dgm:spPr/>
      <dgm:t>
        <a:bodyPr/>
        <a:lstStyle/>
        <a:p>
          <a:endParaRPr lang="en-US"/>
        </a:p>
      </dgm:t>
    </dgm:pt>
    <dgm:pt modelId="{4C14E0C1-B36B-EF47-B86F-DA72F5C62975}">
      <dgm:prSet phldrT="[Text]"/>
      <dgm:spPr/>
      <dgm:t>
        <a:bodyPr/>
        <a:lstStyle/>
        <a:p>
          <a:endParaRPr lang="en-US"/>
        </a:p>
      </dgm:t>
    </dgm:pt>
    <dgm:pt modelId="{44D11DC2-98BC-2A40-AC07-5F3651436974}" type="parTrans" cxnId="{482AFFEC-9E3C-6040-BE92-C3FA12498EBF}">
      <dgm:prSet/>
      <dgm:spPr/>
      <dgm:t>
        <a:bodyPr/>
        <a:lstStyle/>
        <a:p>
          <a:endParaRPr lang="en-US"/>
        </a:p>
      </dgm:t>
    </dgm:pt>
    <dgm:pt modelId="{579F0A6B-65C4-4049-B4A5-418410A6F3C1}" type="sibTrans" cxnId="{482AFFEC-9E3C-6040-BE92-C3FA12498EBF}">
      <dgm:prSet/>
      <dgm:spPr/>
      <dgm:t>
        <a:bodyPr/>
        <a:lstStyle/>
        <a:p>
          <a:endParaRPr lang="en-US"/>
        </a:p>
      </dgm:t>
    </dgm:pt>
    <dgm:pt modelId="{05AF1239-02B7-D242-B46D-06D7A735FF42}">
      <dgm:prSet phldrT="[Text]"/>
      <dgm:spPr/>
      <dgm:t>
        <a:bodyPr/>
        <a:lstStyle/>
        <a:p>
          <a:endParaRPr lang="en-US"/>
        </a:p>
      </dgm:t>
    </dgm:pt>
    <dgm:pt modelId="{DC7AEF79-FA39-EB43-B0C5-115ACBEA47DF}" type="parTrans" cxnId="{1C14DBC3-4BEB-884A-B4C0-54A6ACCC3080}">
      <dgm:prSet/>
      <dgm:spPr/>
      <dgm:t>
        <a:bodyPr/>
        <a:lstStyle/>
        <a:p>
          <a:endParaRPr lang="en-US"/>
        </a:p>
      </dgm:t>
    </dgm:pt>
    <dgm:pt modelId="{0183A0F0-A19B-9C4B-97D1-4233C74850A4}" type="sibTrans" cxnId="{1C14DBC3-4BEB-884A-B4C0-54A6ACCC3080}">
      <dgm:prSet/>
      <dgm:spPr/>
      <dgm:t>
        <a:bodyPr/>
        <a:lstStyle/>
        <a:p>
          <a:endParaRPr lang="en-US"/>
        </a:p>
      </dgm:t>
    </dgm:pt>
    <dgm:pt modelId="{7B15E242-44EE-8041-B677-9CE7A50BC61B}">
      <dgm:prSet phldrT="[Text]"/>
      <dgm:spPr/>
      <dgm:t>
        <a:bodyPr/>
        <a:lstStyle/>
        <a:p>
          <a:endParaRPr lang="en-US"/>
        </a:p>
      </dgm:t>
    </dgm:pt>
    <dgm:pt modelId="{E54FBDA4-4CA4-6945-A3B6-4EE8108FB169}" type="parTrans" cxnId="{60D03E1C-4366-764F-88BE-1AD94B5C9236}">
      <dgm:prSet/>
      <dgm:spPr/>
      <dgm:t>
        <a:bodyPr/>
        <a:lstStyle/>
        <a:p>
          <a:endParaRPr lang="en-US"/>
        </a:p>
      </dgm:t>
    </dgm:pt>
    <dgm:pt modelId="{75745E8A-82EE-7442-83F7-91F6D17B74E4}" type="sibTrans" cxnId="{60D03E1C-4366-764F-88BE-1AD94B5C9236}">
      <dgm:prSet/>
      <dgm:spPr/>
      <dgm:t>
        <a:bodyPr/>
        <a:lstStyle/>
        <a:p>
          <a:endParaRPr lang="en-US"/>
        </a:p>
      </dgm:t>
    </dgm:pt>
    <dgm:pt modelId="{8AD85965-81AE-2C4A-A984-01C0CC82AEB8}" type="pres">
      <dgm:prSet presAssocID="{C4822715-875E-A547-8486-90959CBB8EB2}" presName="Name0" presStyleCnt="0">
        <dgm:presLayoutVars>
          <dgm:dir/>
          <dgm:animLvl val="lvl"/>
          <dgm:resizeHandles val="exact"/>
        </dgm:presLayoutVars>
      </dgm:prSet>
      <dgm:spPr/>
    </dgm:pt>
    <dgm:pt modelId="{3F6198E6-5F3A-6541-A30A-260A260B289C}" type="pres">
      <dgm:prSet presAssocID="{CF32A67B-C99D-3A48-B7DC-4709CD445E99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48CB8-22C8-3449-B0D3-C210D19B4683}" type="pres">
      <dgm:prSet presAssocID="{26F5AE13-13EB-364F-B3D7-2862D8D3BA5F}" presName="parTxOnlySpace" presStyleCnt="0"/>
      <dgm:spPr/>
    </dgm:pt>
    <dgm:pt modelId="{42645366-EF54-574A-9B08-26828FE6D23D}" type="pres">
      <dgm:prSet presAssocID="{3E203D91-FCA4-4946-BD30-954C34F7F4ED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</dgm:pt>
    <dgm:pt modelId="{960A409F-3A8B-DE42-B2F0-5B1CC9449327}" type="pres">
      <dgm:prSet presAssocID="{D38FAAB0-41EB-694F-823A-16598BE7C915}" presName="parTxOnlySpace" presStyleCnt="0"/>
      <dgm:spPr/>
    </dgm:pt>
    <dgm:pt modelId="{D097CFE3-67BA-C64A-89FC-65899EFAE8E9}" type="pres">
      <dgm:prSet presAssocID="{D946CB97-3C41-2A4F-AFE8-FA53F0038A8C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</dgm:pt>
    <dgm:pt modelId="{1CCC2EC0-AE6F-F54D-B2A4-E0E00EADBBBC}" type="pres">
      <dgm:prSet presAssocID="{6A6FF012-8F78-5A40-807A-1A1624783791}" presName="parTxOnlySpace" presStyleCnt="0"/>
      <dgm:spPr/>
    </dgm:pt>
    <dgm:pt modelId="{BBC54B52-7741-6849-BC66-4BA94EB5DCCA}" type="pres">
      <dgm:prSet presAssocID="{0E73D513-2C43-4B44-9A9D-CC23CE3AC57A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</dgm:pt>
    <dgm:pt modelId="{29F7B8A2-33AE-0644-BD3C-F7DAE92FB36B}" type="pres">
      <dgm:prSet presAssocID="{9401A603-444F-2342-B043-DE6004574440}" presName="parTxOnlySpace" presStyleCnt="0"/>
      <dgm:spPr/>
    </dgm:pt>
    <dgm:pt modelId="{F3152E8D-C876-524A-9F34-092F87570D91}" type="pres">
      <dgm:prSet presAssocID="{05AF1239-02B7-D242-B46D-06D7A735FF42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</dgm:pt>
    <dgm:pt modelId="{04679923-7289-A047-B039-A5AF35C3D824}" type="pres">
      <dgm:prSet presAssocID="{0183A0F0-A19B-9C4B-97D1-4233C74850A4}" presName="parTxOnlySpace" presStyleCnt="0"/>
      <dgm:spPr/>
    </dgm:pt>
    <dgm:pt modelId="{5A6F4A1B-44D8-1744-B5FD-9B983699ADC9}" type="pres">
      <dgm:prSet presAssocID="{7B15E242-44EE-8041-B677-9CE7A50BC61B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</dgm:pt>
    <dgm:pt modelId="{0AE1A13C-14AF-CA41-A3F1-AA62D13BA1BE}" type="pres">
      <dgm:prSet presAssocID="{75745E8A-82EE-7442-83F7-91F6D17B74E4}" presName="parTxOnlySpace" presStyleCnt="0"/>
      <dgm:spPr/>
    </dgm:pt>
    <dgm:pt modelId="{FE482F6A-2611-CF4E-A101-AB31EBAF57E1}" type="pres">
      <dgm:prSet presAssocID="{4C14E0C1-B36B-EF47-B86F-DA72F5C62975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</dgm:pt>
    <dgm:pt modelId="{70EBF4AF-7372-4B4A-921F-58F5332FF42C}" type="pres">
      <dgm:prSet presAssocID="{579F0A6B-65C4-4049-B4A5-418410A6F3C1}" presName="parTxOnlySpace" presStyleCnt="0"/>
      <dgm:spPr/>
    </dgm:pt>
    <dgm:pt modelId="{45364A6A-6913-DA4C-B15E-A6B9AE6E4052}" type="pres">
      <dgm:prSet presAssocID="{D4282C58-8BDD-194B-8DFD-840240CCC730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14DBC3-4BEB-884A-B4C0-54A6ACCC3080}" srcId="{C4822715-875E-A547-8486-90959CBB8EB2}" destId="{05AF1239-02B7-D242-B46D-06D7A735FF42}" srcOrd="4" destOrd="0" parTransId="{DC7AEF79-FA39-EB43-B0C5-115ACBEA47DF}" sibTransId="{0183A0F0-A19B-9C4B-97D1-4233C74850A4}"/>
    <dgm:cxn modelId="{8B515C71-7010-014A-BBCB-8375E4599570}" type="presOf" srcId="{05AF1239-02B7-D242-B46D-06D7A735FF42}" destId="{F3152E8D-C876-524A-9F34-092F87570D91}" srcOrd="0" destOrd="0" presId="urn:microsoft.com/office/officeart/2005/8/layout/chevron1"/>
    <dgm:cxn modelId="{BFB324F2-BE67-3D4B-AF25-9532AABCA08D}" type="presOf" srcId="{3E203D91-FCA4-4946-BD30-954C34F7F4ED}" destId="{42645366-EF54-574A-9B08-26828FE6D23D}" srcOrd="0" destOrd="0" presId="urn:microsoft.com/office/officeart/2005/8/layout/chevron1"/>
    <dgm:cxn modelId="{A1EF974F-C555-324C-AC82-72FD020C2E31}" type="presOf" srcId="{D946CB97-3C41-2A4F-AFE8-FA53F0038A8C}" destId="{D097CFE3-67BA-C64A-89FC-65899EFAE8E9}" srcOrd="0" destOrd="0" presId="urn:microsoft.com/office/officeart/2005/8/layout/chevron1"/>
    <dgm:cxn modelId="{1D80C8A8-C26F-AA4E-8C71-A11F06D8A247}" srcId="{C4822715-875E-A547-8486-90959CBB8EB2}" destId="{CF32A67B-C99D-3A48-B7DC-4709CD445E99}" srcOrd="0" destOrd="0" parTransId="{9B1C6C07-355A-3D4E-9098-67D0B0C705DD}" sibTransId="{26F5AE13-13EB-364F-B3D7-2862D8D3BA5F}"/>
    <dgm:cxn modelId="{482AFFEC-9E3C-6040-BE92-C3FA12498EBF}" srcId="{C4822715-875E-A547-8486-90959CBB8EB2}" destId="{4C14E0C1-B36B-EF47-B86F-DA72F5C62975}" srcOrd="6" destOrd="0" parTransId="{44D11DC2-98BC-2A40-AC07-5F3651436974}" sibTransId="{579F0A6B-65C4-4049-B4A5-418410A6F3C1}"/>
    <dgm:cxn modelId="{AF948FC5-CBFE-C64F-B154-6289D6BAD914}" type="presOf" srcId="{0E73D513-2C43-4B44-9A9D-CC23CE3AC57A}" destId="{BBC54B52-7741-6849-BC66-4BA94EB5DCCA}" srcOrd="0" destOrd="0" presId="urn:microsoft.com/office/officeart/2005/8/layout/chevron1"/>
    <dgm:cxn modelId="{60D03E1C-4366-764F-88BE-1AD94B5C9236}" srcId="{C4822715-875E-A547-8486-90959CBB8EB2}" destId="{7B15E242-44EE-8041-B677-9CE7A50BC61B}" srcOrd="5" destOrd="0" parTransId="{E54FBDA4-4CA4-6945-A3B6-4EE8108FB169}" sibTransId="{75745E8A-82EE-7442-83F7-91F6D17B74E4}"/>
    <dgm:cxn modelId="{CDEE7CDB-9596-2A4B-8025-45724D36F8E9}" srcId="{C4822715-875E-A547-8486-90959CBB8EB2}" destId="{0E73D513-2C43-4B44-9A9D-CC23CE3AC57A}" srcOrd="3" destOrd="0" parTransId="{0C1257D6-333F-1D4F-A051-85C1B9463C38}" sibTransId="{9401A603-444F-2342-B043-DE6004574440}"/>
    <dgm:cxn modelId="{F8A8DDDE-C66E-C04F-B0AC-6E891B933B16}" type="presOf" srcId="{7B15E242-44EE-8041-B677-9CE7A50BC61B}" destId="{5A6F4A1B-44D8-1744-B5FD-9B983699ADC9}" srcOrd="0" destOrd="0" presId="urn:microsoft.com/office/officeart/2005/8/layout/chevron1"/>
    <dgm:cxn modelId="{029A04F2-4FF2-CC47-B3A7-24DCDCDBB2A3}" srcId="{C4822715-875E-A547-8486-90959CBB8EB2}" destId="{D4282C58-8BDD-194B-8DFD-840240CCC730}" srcOrd="7" destOrd="0" parTransId="{3C4B4CC0-5D15-8743-B072-1099C28AAC1E}" sibTransId="{A74063ED-BDB4-A748-988B-A4278BFC3C97}"/>
    <dgm:cxn modelId="{D0BC8CBC-02D4-AB41-ABEC-0B56B7EBD732}" type="presOf" srcId="{D4282C58-8BDD-194B-8DFD-840240CCC730}" destId="{45364A6A-6913-DA4C-B15E-A6B9AE6E4052}" srcOrd="0" destOrd="0" presId="urn:microsoft.com/office/officeart/2005/8/layout/chevron1"/>
    <dgm:cxn modelId="{3E91EBCE-7DE6-5D40-A785-A5F658835C1A}" type="presOf" srcId="{CF32A67B-C99D-3A48-B7DC-4709CD445E99}" destId="{3F6198E6-5F3A-6541-A30A-260A260B289C}" srcOrd="0" destOrd="0" presId="urn:microsoft.com/office/officeart/2005/8/layout/chevron1"/>
    <dgm:cxn modelId="{3BD79246-E027-DA4A-8705-693E07C3E2F5}" type="presOf" srcId="{4C14E0C1-B36B-EF47-B86F-DA72F5C62975}" destId="{FE482F6A-2611-CF4E-A101-AB31EBAF57E1}" srcOrd="0" destOrd="0" presId="urn:microsoft.com/office/officeart/2005/8/layout/chevron1"/>
    <dgm:cxn modelId="{716E673F-AF02-604B-A8B2-8D903BE0B01D}" type="presOf" srcId="{C4822715-875E-A547-8486-90959CBB8EB2}" destId="{8AD85965-81AE-2C4A-A984-01C0CC82AEB8}" srcOrd="0" destOrd="0" presId="urn:microsoft.com/office/officeart/2005/8/layout/chevron1"/>
    <dgm:cxn modelId="{2971BC77-E8CF-8147-B474-2BB928387BA2}" srcId="{C4822715-875E-A547-8486-90959CBB8EB2}" destId="{D946CB97-3C41-2A4F-AFE8-FA53F0038A8C}" srcOrd="2" destOrd="0" parTransId="{82F1EEC8-3A89-9C42-8515-7337EDC181BE}" sibTransId="{6A6FF012-8F78-5A40-807A-1A1624783791}"/>
    <dgm:cxn modelId="{2912A89F-38C4-BD47-8ADE-4B123616BD98}" srcId="{C4822715-875E-A547-8486-90959CBB8EB2}" destId="{3E203D91-FCA4-4946-BD30-954C34F7F4ED}" srcOrd="1" destOrd="0" parTransId="{CC0AB537-7204-F645-916C-DA5DEDBE4DA7}" sibTransId="{D38FAAB0-41EB-694F-823A-16598BE7C915}"/>
    <dgm:cxn modelId="{BECDA405-DBF5-F64C-A5D2-BC00F8E56DEA}" type="presParOf" srcId="{8AD85965-81AE-2C4A-A984-01C0CC82AEB8}" destId="{3F6198E6-5F3A-6541-A30A-260A260B289C}" srcOrd="0" destOrd="0" presId="urn:microsoft.com/office/officeart/2005/8/layout/chevron1"/>
    <dgm:cxn modelId="{C3F7CC7B-9762-3F45-85BA-475DCE61D4E4}" type="presParOf" srcId="{8AD85965-81AE-2C4A-A984-01C0CC82AEB8}" destId="{AD048CB8-22C8-3449-B0D3-C210D19B4683}" srcOrd="1" destOrd="0" presId="urn:microsoft.com/office/officeart/2005/8/layout/chevron1"/>
    <dgm:cxn modelId="{9E09A76D-D9AA-8840-9108-777BB7032D85}" type="presParOf" srcId="{8AD85965-81AE-2C4A-A984-01C0CC82AEB8}" destId="{42645366-EF54-574A-9B08-26828FE6D23D}" srcOrd="2" destOrd="0" presId="urn:microsoft.com/office/officeart/2005/8/layout/chevron1"/>
    <dgm:cxn modelId="{719C58BB-B6FE-8D4F-9F7E-F5926723E592}" type="presParOf" srcId="{8AD85965-81AE-2C4A-A984-01C0CC82AEB8}" destId="{960A409F-3A8B-DE42-B2F0-5B1CC9449327}" srcOrd="3" destOrd="0" presId="urn:microsoft.com/office/officeart/2005/8/layout/chevron1"/>
    <dgm:cxn modelId="{9B3D41FE-C496-BD49-8BC9-BE290559F227}" type="presParOf" srcId="{8AD85965-81AE-2C4A-A984-01C0CC82AEB8}" destId="{D097CFE3-67BA-C64A-89FC-65899EFAE8E9}" srcOrd="4" destOrd="0" presId="urn:microsoft.com/office/officeart/2005/8/layout/chevron1"/>
    <dgm:cxn modelId="{17EE4A6E-0876-FC46-9D8D-0D9F557C2DD8}" type="presParOf" srcId="{8AD85965-81AE-2C4A-A984-01C0CC82AEB8}" destId="{1CCC2EC0-AE6F-F54D-B2A4-E0E00EADBBBC}" srcOrd="5" destOrd="0" presId="urn:microsoft.com/office/officeart/2005/8/layout/chevron1"/>
    <dgm:cxn modelId="{29260C4C-D9CF-B44E-B880-F9A765103EE8}" type="presParOf" srcId="{8AD85965-81AE-2C4A-A984-01C0CC82AEB8}" destId="{BBC54B52-7741-6849-BC66-4BA94EB5DCCA}" srcOrd="6" destOrd="0" presId="urn:microsoft.com/office/officeart/2005/8/layout/chevron1"/>
    <dgm:cxn modelId="{3B53566F-2AEF-B84C-9C22-C84745487F28}" type="presParOf" srcId="{8AD85965-81AE-2C4A-A984-01C0CC82AEB8}" destId="{29F7B8A2-33AE-0644-BD3C-F7DAE92FB36B}" srcOrd="7" destOrd="0" presId="urn:microsoft.com/office/officeart/2005/8/layout/chevron1"/>
    <dgm:cxn modelId="{8DC2871D-2C5F-FD45-B106-CB2833B8D23A}" type="presParOf" srcId="{8AD85965-81AE-2C4A-A984-01C0CC82AEB8}" destId="{F3152E8D-C876-524A-9F34-092F87570D91}" srcOrd="8" destOrd="0" presId="urn:microsoft.com/office/officeart/2005/8/layout/chevron1"/>
    <dgm:cxn modelId="{FCC3EF09-EEA9-124A-9F86-770B4F84D264}" type="presParOf" srcId="{8AD85965-81AE-2C4A-A984-01C0CC82AEB8}" destId="{04679923-7289-A047-B039-A5AF35C3D824}" srcOrd="9" destOrd="0" presId="urn:microsoft.com/office/officeart/2005/8/layout/chevron1"/>
    <dgm:cxn modelId="{CC39FE37-A444-FD46-9197-22A2FDD77E85}" type="presParOf" srcId="{8AD85965-81AE-2C4A-A984-01C0CC82AEB8}" destId="{5A6F4A1B-44D8-1744-B5FD-9B983699ADC9}" srcOrd="10" destOrd="0" presId="urn:microsoft.com/office/officeart/2005/8/layout/chevron1"/>
    <dgm:cxn modelId="{3CDE2292-862F-154E-83CC-311694BE9A1D}" type="presParOf" srcId="{8AD85965-81AE-2C4A-A984-01C0CC82AEB8}" destId="{0AE1A13C-14AF-CA41-A3F1-AA62D13BA1BE}" srcOrd="11" destOrd="0" presId="urn:microsoft.com/office/officeart/2005/8/layout/chevron1"/>
    <dgm:cxn modelId="{80132FF8-C20C-0446-9BC5-94923402EA09}" type="presParOf" srcId="{8AD85965-81AE-2C4A-A984-01C0CC82AEB8}" destId="{FE482F6A-2611-CF4E-A101-AB31EBAF57E1}" srcOrd="12" destOrd="0" presId="urn:microsoft.com/office/officeart/2005/8/layout/chevron1"/>
    <dgm:cxn modelId="{02E9896E-D8C2-D741-9F17-622070602AF1}" type="presParOf" srcId="{8AD85965-81AE-2C4A-A984-01C0CC82AEB8}" destId="{70EBF4AF-7372-4B4A-921F-58F5332FF42C}" srcOrd="13" destOrd="0" presId="urn:microsoft.com/office/officeart/2005/8/layout/chevron1"/>
    <dgm:cxn modelId="{3DAB02FF-D752-2B41-8399-239AD5B5D58F}" type="presParOf" srcId="{8AD85965-81AE-2C4A-A984-01C0CC82AEB8}" destId="{45364A6A-6913-DA4C-B15E-A6B9AE6E4052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4822715-875E-A547-8486-90959CBB8EB2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CF32A67B-C99D-3A48-B7DC-4709CD445E99}">
      <dgm:prSet phldrT="[Text]"/>
      <dgm:spPr/>
      <dgm:t>
        <a:bodyPr/>
        <a:lstStyle/>
        <a:p>
          <a:r>
            <a:rPr lang="en-US" dirty="0" smtClean="0"/>
            <a:t>Least affectionate</a:t>
          </a:r>
          <a:endParaRPr lang="en-US" dirty="0"/>
        </a:p>
      </dgm:t>
    </dgm:pt>
    <dgm:pt modelId="{9B1C6C07-355A-3D4E-9098-67D0B0C705DD}" type="parTrans" cxnId="{1D80C8A8-C26F-AA4E-8C71-A11F06D8A247}">
      <dgm:prSet/>
      <dgm:spPr/>
      <dgm:t>
        <a:bodyPr/>
        <a:lstStyle/>
        <a:p>
          <a:endParaRPr lang="en-US"/>
        </a:p>
      </dgm:t>
    </dgm:pt>
    <dgm:pt modelId="{26F5AE13-13EB-364F-B3D7-2862D8D3BA5F}" type="sibTrans" cxnId="{1D80C8A8-C26F-AA4E-8C71-A11F06D8A247}">
      <dgm:prSet/>
      <dgm:spPr/>
      <dgm:t>
        <a:bodyPr/>
        <a:lstStyle/>
        <a:p>
          <a:endParaRPr lang="en-US"/>
        </a:p>
      </dgm:t>
    </dgm:pt>
    <dgm:pt modelId="{D4282C58-8BDD-194B-8DFD-840240CCC730}">
      <dgm:prSet phldrT="[Text]"/>
      <dgm:spPr/>
      <dgm:t>
        <a:bodyPr/>
        <a:lstStyle/>
        <a:p>
          <a:r>
            <a:rPr lang="en-US" dirty="0" smtClean="0"/>
            <a:t>Most affectionate</a:t>
          </a:r>
          <a:endParaRPr lang="en-US" dirty="0"/>
        </a:p>
      </dgm:t>
    </dgm:pt>
    <dgm:pt modelId="{3C4B4CC0-5D15-8743-B072-1099C28AAC1E}" type="parTrans" cxnId="{029A04F2-4FF2-CC47-B3A7-24DCDCDBB2A3}">
      <dgm:prSet/>
      <dgm:spPr/>
      <dgm:t>
        <a:bodyPr/>
        <a:lstStyle/>
        <a:p>
          <a:endParaRPr lang="en-US"/>
        </a:p>
      </dgm:t>
    </dgm:pt>
    <dgm:pt modelId="{A74063ED-BDB4-A748-988B-A4278BFC3C97}" type="sibTrans" cxnId="{029A04F2-4FF2-CC47-B3A7-24DCDCDBB2A3}">
      <dgm:prSet/>
      <dgm:spPr/>
      <dgm:t>
        <a:bodyPr/>
        <a:lstStyle/>
        <a:p>
          <a:endParaRPr lang="en-US"/>
        </a:p>
      </dgm:t>
    </dgm:pt>
    <dgm:pt modelId="{3E203D91-FCA4-4946-BD30-954C34F7F4ED}">
      <dgm:prSet phldrT="[Text]"/>
      <dgm:spPr/>
      <dgm:t>
        <a:bodyPr/>
        <a:lstStyle/>
        <a:p>
          <a:endParaRPr lang="en-US"/>
        </a:p>
      </dgm:t>
    </dgm:pt>
    <dgm:pt modelId="{CC0AB537-7204-F645-916C-DA5DEDBE4DA7}" type="parTrans" cxnId="{2912A89F-38C4-BD47-8ADE-4B123616BD98}">
      <dgm:prSet/>
      <dgm:spPr/>
      <dgm:t>
        <a:bodyPr/>
        <a:lstStyle/>
        <a:p>
          <a:endParaRPr lang="en-US"/>
        </a:p>
      </dgm:t>
    </dgm:pt>
    <dgm:pt modelId="{D38FAAB0-41EB-694F-823A-16598BE7C915}" type="sibTrans" cxnId="{2912A89F-38C4-BD47-8ADE-4B123616BD98}">
      <dgm:prSet/>
      <dgm:spPr/>
      <dgm:t>
        <a:bodyPr/>
        <a:lstStyle/>
        <a:p>
          <a:endParaRPr lang="en-US"/>
        </a:p>
      </dgm:t>
    </dgm:pt>
    <dgm:pt modelId="{D946CB97-3C41-2A4F-AFE8-FA53F0038A8C}">
      <dgm:prSet phldrT="[Text]"/>
      <dgm:spPr/>
      <dgm:t>
        <a:bodyPr/>
        <a:lstStyle/>
        <a:p>
          <a:endParaRPr lang="en-US"/>
        </a:p>
      </dgm:t>
    </dgm:pt>
    <dgm:pt modelId="{82F1EEC8-3A89-9C42-8515-7337EDC181BE}" type="parTrans" cxnId="{2971BC77-E8CF-8147-B474-2BB928387BA2}">
      <dgm:prSet/>
      <dgm:spPr/>
      <dgm:t>
        <a:bodyPr/>
        <a:lstStyle/>
        <a:p>
          <a:endParaRPr lang="en-US"/>
        </a:p>
      </dgm:t>
    </dgm:pt>
    <dgm:pt modelId="{6A6FF012-8F78-5A40-807A-1A1624783791}" type="sibTrans" cxnId="{2971BC77-E8CF-8147-B474-2BB928387BA2}">
      <dgm:prSet/>
      <dgm:spPr/>
      <dgm:t>
        <a:bodyPr/>
        <a:lstStyle/>
        <a:p>
          <a:endParaRPr lang="en-US"/>
        </a:p>
      </dgm:t>
    </dgm:pt>
    <dgm:pt modelId="{0E73D513-2C43-4B44-9A9D-CC23CE3AC57A}">
      <dgm:prSet phldrT="[Text]"/>
      <dgm:spPr/>
      <dgm:t>
        <a:bodyPr/>
        <a:lstStyle/>
        <a:p>
          <a:endParaRPr lang="en-US"/>
        </a:p>
      </dgm:t>
    </dgm:pt>
    <dgm:pt modelId="{0C1257D6-333F-1D4F-A051-85C1B9463C38}" type="parTrans" cxnId="{CDEE7CDB-9596-2A4B-8025-45724D36F8E9}">
      <dgm:prSet/>
      <dgm:spPr/>
      <dgm:t>
        <a:bodyPr/>
        <a:lstStyle/>
        <a:p>
          <a:endParaRPr lang="en-US"/>
        </a:p>
      </dgm:t>
    </dgm:pt>
    <dgm:pt modelId="{9401A603-444F-2342-B043-DE6004574440}" type="sibTrans" cxnId="{CDEE7CDB-9596-2A4B-8025-45724D36F8E9}">
      <dgm:prSet/>
      <dgm:spPr/>
      <dgm:t>
        <a:bodyPr/>
        <a:lstStyle/>
        <a:p>
          <a:endParaRPr lang="en-US"/>
        </a:p>
      </dgm:t>
    </dgm:pt>
    <dgm:pt modelId="{4C14E0C1-B36B-EF47-B86F-DA72F5C62975}">
      <dgm:prSet phldrT="[Text]"/>
      <dgm:spPr/>
      <dgm:t>
        <a:bodyPr/>
        <a:lstStyle/>
        <a:p>
          <a:endParaRPr lang="en-US"/>
        </a:p>
      </dgm:t>
    </dgm:pt>
    <dgm:pt modelId="{44D11DC2-98BC-2A40-AC07-5F3651436974}" type="parTrans" cxnId="{482AFFEC-9E3C-6040-BE92-C3FA12498EBF}">
      <dgm:prSet/>
      <dgm:spPr/>
      <dgm:t>
        <a:bodyPr/>
        <a:lstStyle/>
        <a:p>
          <a:endParaRPr lang="en-US"/>
        </a:p>
      </dgm:t>
    </dgm:pt>
    <dgm:pt modelId="{579F0A6B-65C4-4049-B4A5-418410A6F3C1}" type="sibTrans" cxnId="{482AFFEC-9E3C-6040-BE92-C3FA12498EBF}">
      <dgm:prSet/>
      <dgm:spPr/>
      <dgm:t>
        <a:bodyPr/>
        <a:lstStyle/>
        <a:p>
          <a:endParaRPr lang="en-US"/>
        </a:p>
      </dgm:t>
    </dgm:pt>
    <dgm:pt modelId="{05AF1239-02B7-D242-B46D-06D7A735FF42}">
      <dgm:prSet phldrT="[Text]"/>
      <dgm:spPr/>
      <dgm:t>
        <a:bodyPr/>
        <a:lstStyle/>
        <a:p>
          <a:endParaRPr lang="en-US"/>
        </a:p>
      </dgm:t>
    </dgm:pt>
    <dgm:pt modelId="{DC7AEF79-FA39-EB43-B0C5-115ACBEA47DF}" type="parTrans" cxnId="{1C14DBC3-4BEB-884A-B4C0-54A6ACCC3080}">
      <dgm:prSet/>
      <dgm:spPr/>
      <dgm:t>
        <a:bodyPr/>
        <a:lstStyle/>
        <a:p>
          <a:endParaRPr lang="en-US"/>
        </a:p>
      </dgm:t>
    </dgm:pt>
    <dgm:pt modelId="{0183A0F0-A19B-9C4B-97D1-4233C74850A4}" type="sibTrans" cxnId="{1C14DBC3-4BEB-884A-B4C0-54A6ACCC3080}">
      <dgm:prSet/>
      <dgm:spPr/>
      <dgm:t>
        <a:bodyPr/>
        <a:lstStyle/>
        <a:p>
          <a:endParaRPr lang="en-US"/>
        </a:p>
      </dgm:t>
    </dgm:pt>
    <dgm:pt modelId="{7B15E242-44EE-8041-B677-9CE7A50BC61B}">
      <dgm:prSet phldrT="[Text]"/>
      <dgm:spPr/>
      <dgm:t>
        <a:bodyPr/>
        <a:lstStyle/>
        <a:p>
          <a:endParaRPr lang="en-US"/>
        </a:p>
      </dgm:t>
    </dgm:pt>
    <dgm:pt modelId="{E54FBDA4-4CA4-6945-A3B6-4EE8108FB169}" type="parTrans" cxnId="{60D03E1C-4366-764F-88BE-1AD94B5C9236}">
      <dgm:prSet/>
      <dgm:spPr/>
      <dgm:t>
        <a:bodyPr/>
        <a:lstStyle/>
        <a:p>
          <a:endParaRPr lang="en-US"/>
        </a:p>
      </dgm:t>
    </dgm:pt>
    <dgm:pt modelId="{75745E8A-82EE-7442-83F7-91F6D17B74E4}" type="sibTrans" cxnId="{60D03E1C-4366-764F-88BE-1AD94B5C9236}">
      <dgm:prSet/>
      <dgm:spPr/>
      <dgm:t>
        <a:bodyPr/>
        <a:lstStyle/>
        <a:p>
          <a:endParaRPr lang="en-US"/>
        </a:p>
      </dgm:t>
    </dgm:pt>
    <dgm:pt modelId="{8AD85965-81AE-2C4A-A984-01C0CC82AEB8}" type="pres">
      <dgm:prSet presAssocID="{C4822715-875E-A547-8486-90959CBB8EB2}" presName="Name0" presStyleCnt="0">
        <dgm:presLayoutVars>
          <dgm:dir/>
          <dgm:animLvl val="lvl"/>
          <dgm:resizeHandles val="exact"/>
        </dgm:presLayoutVars>
      </dgm:prSet>
      <dgm:spPr/>
    </dgm:pt>
    <dgm:pt modelId="{3F6198E6-5F3A-6541-A30A-260A260B289C}" type="pres">
      <dgm:prSet presAssocID="{CF32A67B-C99D-3A48-B7DC-4709CD445E99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48CB8-22C8-3449-B0D3-C210D19B4683}" type="pres">
      <dgm:prSet presAssocID="{26F5AE13-13EB-364F-B3D7-2862D8D3BA5F}" presName="parTxOnlySpace" presStyleCnt="0"/>
      <dgm:spPr/>
    </dgm:pt>
    <dgm:pt modelId="{42645366-EF54-574A-9B08-26828FE6D23D}" type="pres">
      <dgm:prSet presAssocID="{3E203D91-FCA4-4946-BD30-954C34F7F4ED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</dgm:pt>
    <dgm:pt modelId="{960A409F-3A8B-DE42-B2F0-5B1CC9449327}" type="pres">
      <dgm:prSet presAssocID="{D38FAAB0-41EB-694F-823A-16598BE7C915}" presName="parTxOnlySpace" presStyleCnt="0"/>
      <dgm:spPr/>
    </dgm:pt>
    <dgm:pt modelId="{D097CFE3-67BA-C64A-89FC-65899EFAE8E9}" type="pres">
      <dgm:prSet presAssocID="{D946CB97-3C41-2A4F-AFE8-FA53F0038A8C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</dgm:pt>
    <dgm:pt modelId="{1CCC2EC0-AE6F-F54D-B2A4-E0E00EADBBBC}" type="pres">
      <dgm:prSet presAssocID="{6A6FF012-8F78-5A40-807A-1A1624783791}" presName="parTxOnlySpace" presStyleCnt="0"/>
      <dgm:spPr/>
    </dgm:pt>
    <dgm:pt modelId="{BBC54B52-7741-6849-BC66-4BA94EB5DCCA}" type="pres">
      <dgm:prSet presAssocID="{0E73D513-2C43-4B44-9A9D-CC23CE3AC57A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</dgm:pt>
    <dgm:pt modelId="{29F7B8A2-33AE-0644-BD3C-F7DAE92FB36B}" type="pres">
      <dgm:prSet presAssocID="{9401A603-444F-2342-B043-DE6004574440}" presName="parTxOnlySpace" presStyleCnt="0"/>
      <dgm:spPr/>
    </dgm:pt>
    <dgm:pt modelId="{F3152E8D-C876-524A-9F34-092F87570D91}" type="pres">
      <dgm:prSet presAssocID="{05AF1239-02B7-D242-B46D-06D7A735FF42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</dgm:pt>
    <dgm:pt modelId="{04679923-7289-A047-B039-A5AF35C3D824}" type="pres">
      <dgm:prSet presAssocID="{0183A0F0-A19B-9C4B-97D1-4233C74850A4}" presName="parTxOnlySpace" presStyleCnt="0"/>
      <dgm:spPr/>
    </dgm:pt>
    <dgm:pt modelId="{5A6F4A1B-44D8-1744-B5FD-9B983699ADC9}" type="pres">
      <dgm:prSet presAssocID="{7B15E242-44EE-8041-B677-9CE7A50BC61B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</dgm:pt>
    <dgm:pt modelId="{0AE1A13C-14AF-CA41-A3F1-AA62D13BA1BE}" type="pres">
      <dgm:prSet presAssocID="{75745E8A-82EE-7442-83F7-91F6D17B74E4}" presName="parTxOnlySpace" presStyleCnt="0"/>
      <dgm:spPr/>
    </dgm:pt>
    <dgm:pt modelId="{FE482F6A-2611-CF4E-A101-AB31EBAF57E1}" type="pres">
      <dgm:prSet presAssocID="{4C14E0C1-B36B-EF47-B86F-DA72F5C62975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</dgm:pt>
    <dgm:pt modelId="{70EBF4AF-7372-4B4A-921F-58F5332FF42C}" type="pres">
      <dgm:prSet presAssocID="{579F0A6B-65C4-4049-B4A5-418410A6F3C1}" presName="parTxOnlySpace" presStyleCnt="0"/>
      <dgm:spPr/>
    </dgm:pt>
    <dgm:pt modelId="{45364A6A-6913-DA4C-B15E-A6B9AE6E4052}" type="pres">
      <dgm:prSet presAssocID="{D4282C58-8BDD-194B-8DFD-840240CCC730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14DBC3-4BEB-884A-B4C0-54A6ACCC3080}" srcId="{C4822715-875E-A547-8486-90959CBB8EB2}" destId="{05AF1239-02B7-D242-B46D-06D7A735FF42}" srcOrd="4" destOrd="0" parTransId="{DC7AEF79-FA39-EB43-B0C5-115ACBEA47DF}" sibTransId="{0183A0F0-A19B-9C4B-97D1-4233C74850A4}"/>
    <dgm:cxn modelId="{283B3210-03C6-B74A-A7A9-26051BC8EA73}" type="presOf" srcId="{4C14E0C1-B36B-EF47-B86F-DA72F5C62975}" destId="{FE482F6A-2611-CF4E-A101-AB31EBAF57E1}" srcOrd="0" destOrd="0" presId="urn:microsoft.com/office/officeart/2005/8/layout/chevron1"/>
    <dgm:cxn modelId="{1D80C8A8-C26F-AA4E-8C71-A11F06D8A247}" srcId="{C4822715-875E-A547-8486-90959CBB8EB2}" destId="{CF32A67B-C99D-3A48-B7DC-4709CD445E99}" srcOrd="0" destOrd="0" parTransId="{9B1C6C07-355A-3D4E-9098-67D0B0C705DD}" sibTransId="{26F5AE13-13EB-364F-B3D7-2862D8D3BA5F}"/>
    <dgm:cxn modelId="{482AFFEC-9E3C-6040-BE92-C3FA12498EBF}" srcId="{C4822715-875E-A547-8486-90959CBB8EB2}" destId="{4C14E0C1-B36B-EF47-B86F-DA72F5C62975}" srcOrd="6" destOrd="0" parTransId="{44D11DC2-98BC-2A40-AC07-5F3651436974}" sibTransId="{579F0A6B-65C4-4049-B4A5-418410A6F3C1}"/>
    <dgm:cxn modelId="{9373BFF8-4E43-7B4C-8ED8-BA9184D784E1}" type="presOf" srcId="{D946CB97-3C41-2A4F-AFE8-FA53F0038A8C}" destId="{D097CFE3-67BA-C64A-89FC-65899EFAE8E9}" srcOrd="0" destOrd="0" presId="urn:microsoft.com/office/officeart/2005/8/layout/chevron1"/>
    <dgm:cxn modelId="{60D03E1C-4366-764F-88BE-1AD94B5C9236}" srcId="{C4822715-875E-A547-8486-90959CBB8EB2}" destId="{7B15E242-44EE-8041-B677-9CE7A50BC61B}" srcOrd="5" destOrd="0" parTransId="{E54FBDA4-4CA4-6945-A3B6-4EE8108FB169}" sibTransId="{75745E8A-82EE-7442-83F7-91F6D17B74E4}"/>
    <dgm:cxn modelId="{B23BA875-114A-9643-B53A-4127CBC8C39F}" type="presOf" srcId="{3E203D91-FCA4-4946-BD30-954C34F7F4ED}" destId="{42645366-EF54-574A-9B08-26828FE6D23D}" srcOrd="0" destOrd="0" presId="urn:microsoft.com/office/officeart/2005/8/layout/chevron1"/>
    <dgm:cxn modelId="{CDEE7CDB-9596-2A4B-8025-45724D36F8E9}" srcId="{C4822715-875E-A547-8486-90959CBB8EB2}" destId="{0E73D513-2C43-4B44-9A9D-CC23CE3AC57A}" srcOrd="3" destOrd="0" parTransId="{0C1257D6-333F-1D4F-A051-85C1B9463C38}" sibTransId="{9401A603-444F-2342-B043-DE6004574440}"/>
    <dgm:cxn modelId="{D0761E3E-649C-C44D-A360-D4815BA5D229}" type="presOf" srcId="{D4282C58-8BDD-194B-8DFD-840240CCC730}" destId="{45364A6A-6913-DA4C-B15E-A6B9AE6E4052}" srcOrd="0" destOrd="0" presId="urn:microsoft.com/office/officeart/2005/8/layout/chevron1"/>
    <dgm:cxn modelId="{029A04F2-4FF2-CC47-B3A7-24DCDCDBB2A3}" srcId="{C4822715-875E-A547-8486-90959CBB8EB2}" destId="{D4282C58-8BDD-194B-8DFD-840240CCC730}" srcOrd="7" destOrd="0" parTransId="{3C4B4CC0-5D15-8743-B072-1099C28AAC1E}" sibTransId="{A74063ED-BDB4-A748-988B-A4278BFC3C97}"/>
    <dgm:cxn modelId="{4F60917F-2EF0-C340-B1B0-BB5CF8995AD5}" type="presOf" srcId="{7B15E242-44EE-8041-B677-9CE7A50BC61B}" destId="{5A6F4A1B-44D8-1744-B5FD-9B983699ADC9}" srcOrd="0" destOrd="0" presId="urn:microsoft.com/office/officeart/2005/8/layout/chevron1"/>
    <dgm:cxn modelId="{5AFE684D-5787-954D-8905-258DE8E703FF}" type="presOf" srcId="{0E73D513-2C43-4B44-9A9D-CC23CE3AC57A}" destId="{BBC54B52-7741-6849-BC66-4BA94EB5DCCA}" srcOrd="0" destOrd="0" presId="urn:microsoft.com/office/officeart/2005/8/layout/chevron1"/>
    <dgm:cxn modelId="{F4E44B98-7676-FD44-8D22-DC66C1351C14}" type="presOf" srcId="{05AF1239-02B7-D242-B46D-06D7A735FF42}" destId="{F3152E8D-C876-524A-9F34-092F87570D91}" srcOrd="0" destOrd="0" presId="urn:microsoft.com/office/officeart/2005/8/layout/chevron1"/>
    <dgm:cxn modelId="{2971BC77-E8CF-8147-B474-2BB928387BA2}" srcId="{C4822715-875E-A547-8486-90959CBB8EB2}" destId="{D946CB97-3C41-2A4F-AFE8-FA53F0038A8C}" srcOrd="2" destOrd="0" parTransId="{82F1EEC8-3A89-9C42-8515-7337EDC181BE}" sibTransId="{6A6FF012-8F78-5A40-807A-1A1624783791}"/>
    <dgm:cxn modelId="{52AF2D2B-F8A6-4649-8C71-AABFD321A7C3}" type="presOf" srcId="{CF32A67B-C99D-3A48-B7DC-4709CD445E99}" destId="{3F6198E6-5F3A-6541-A30A-260A260B289C}" srcOrd="0" destOrd="0" presId="urn:microsoft.com/office/officeart/2005/8/layout/chevron1"/>
    <dgm:cxn modelId="{2912A89F-38C4-BD47-8ADE-4B123616BD98}" srcId="{C4822715-875E-A547-8486-90959CBB8EB2}" destId="{3E203D91-FCA4-4946-BD30-954C34F7F4ED}" srcOrd="1" destOrd="0" parTransId="{CC0AB537-7204-F645-916C-DA5DEDBE4DA7}" sibTransId="{D38FAAB0-41EB-694F-823A-16598BE7C915}"/>
    <dgm:cxn modelId="{3D84FAC8-6784-6545-B94B-5CC6E4DFC28E}" type="presOf" srcId="{C4822715-875E-A547-8486-90959CBB8EB2}" destId="{8AD85965-81AE-2C4A-A984-01C0CC82AEB8}" srcOrd="0" destOrd="0" presId="urn:microsoft.com/office/officeart/2005/8/layout/chevron1"/>
    <dgm:cxn modelId="{4649DF8B-81D7-FC4B-87FE-5B742AAF8D23}" type="presParOf" srcId="{8AD85965-81AE-2C4A-A984-01C0CC82AEB8}" destId="{3F6198E6-5F3A-6541-A30A-260A260B289C}" srcOrd="0" destOrd="0" presId="urn:microsoft.com/office/officeart/2005/8/layout/chevron1"/>
    <dgm:cxn modelId="{45B0CB10-8D1E-7F4F-8141-95048310BD07}" type="presParOf" srcId="{8AD85965-81AE-2C4A-A984-01C0CC82AEB8}" destId="{AD048CB8-22C8-3449-B0D3-C210D19B4683}" srcOrd="1" destOrd="0" presId="urn:microsoft.com/office/officeart/2005/8/layout/chevron1"/>
    <dgm:cxn modelId="{989CCD21-2D41-6C49-A020-42C0C55DA2D7}" type="presParOf" srcId="{8AD85965-81AE-2C4A-A984-01C0CC82AEB8}" destId="{42645366-EF54-574A-9B08-26828FE6D23D}" srcOrd="2" destOrd="0" presId="urn:microsoft.com/office/officeart/2005/8/layout/chevron1"/>
    <dgm:cxn modelId="{43C02EF7-FB3C-BA46-A5CD-23B198967430}" type="presParOf" srcId="{8AD85965-81AE-2C4A-A984-01C0CC82AEB8}" destId="{960A409F-3A8B-DE42-B2F0-5B1CC9449327}" srcOrd="3" destOrd="0" presId="urn:microsoft.com/office/officeart/2005/8/layout/chevron1"/>
    <dgm:cxn modelId="{7B7C9EC4-1895-1742-9E7A-B515599C0323}" type="presParOf" srcId="{8AD85965-81AE-2C4A-A984-01C0CC82AEB8}" destId="{D097CFE3-67BA-C64A-89FC-65899EFAE8E9}" srcOrd="4" destOrd="0" presId="urn:microsoft.com/office/officeart/2005/8/layout/chevron1"/>
    <dgm:cxn modelId="{5A704194-B864-3342-9DCD-58A060C87342}" type="presParOf" srcId="{8AD85965-81AE-2C4A-A984-01C0CC82AEB8}" destId="{1CCC2EC0-AE6F-F54D-B2A4-E0E00EADBBBC}" srcOrd="5" destOrd="0" presId="urn:microsoft.com/office/officeart/2005/8/layout/chevron1"/>
    <dgm:cxn modelId="{31AB2C60-2083-AF4C-9D4C-535FDCE54A2F}" type="presParOf" srcId="{8AD85965-81AE-2C4A-A984-01C0CC82AEB8}" destId="{BBC54B52-7741-6849-BC66-4BA94EB5DCCA}" srcOrd="6" destOrd="0" presId="urn:microsoft.com/office/officeart/2005/8/layout/chevron1"/>
    <dgm:cxn modelId="{948AFCFD-CAE7-DC49-B01B-C043F8AEEDC2}" type="presParOf" srcId="{8AD85965-81AE-2C4A-A984-01C0CC82AEB8}" destId="{29F7B8A2-33AE-0644-BD3C-F7DAE92FB36B}" srcOrd="7" destOrd="0" presId="urn:microsoft.com/office/officeart/2005/8/layout/chevron1"/>
    <dgm:cxn modelId="{8177FCC9-6EAC-F441-9C26-FC1CC6EC8129}" type="presParOf" srcId="{8AD85965-81AE-2C4A-A984-01C0CC82AEB8}" destId="{F3152E8D-C876-524A-9F34-092F87570D91}" srcOrd="8" destOrd="0" presId="urn:microsoft.com/office/officeart/2005/8/layout/chevron1"/>
    <dgm:cxn modelId="{13F0103C-BAAE-474D-9A49-36EE1A03769C}" type="presParOf" srcId="{8AD85965-81AE-2C4A-A984-01C0CC82AEB8}" destId="{04679923-7289-A047-B039-A5AF35C3D824}" srcOrd="9" destOrd="0" presId="urn:microsoft.com/office/officeart/2005/8/layout/chevron1"/>
    <dgm:cxn modelId="{39462140-C4D8-CB42-B11A-A36D4BDC883B}" type="presParOf" srcId="{8AD85965-81AE-2C4A-A984-01C0CC82AEB8}" destId="{5A6F4A1B-44D8-1744-B5FD-9B983699ADC9}" srcOrd="10" destOrd="0" presId="urn:microsoft.com/office/officeart/2005/8/layout/chevron1"/>
    <dgm:cxn modelId="{2ADEB71F-DEB0-3E46-9173-3CD533EF7243}" type="presParOf" srcId="{8AD85965-81AE-2C4A-A984-01C0CC82AEB8}" destId="{0AE1A13C-14AF-CA41-A3F1-AA62D13BA1BE}" srcOrd="11" destOrd="0" presId="urn:microsoft.com/office/officeart/2005/8/layout/chevron1"/>
    <dgm:cxn modelId="{51285C59-CC86-AA49-ACD5-5632EB23504D}" type="presParOf" srcId="{8AD85965-81AE-2C4A-A984-01C0CC82AEB8}" destId="{FE482F6A-2611-CF4E-A101-AB31EBAF57E1}" srcOrd="12" destOrd="0" presId="urn:microsoft.com/office/officeart/2005/8/layout/chevron1"/>
    <dgm:cxn modelId="{3733454E-4FA1-5549-A8A7-282D992DB954}" type="presParOf" srcId="{8AD85965-81AE-2C4A-A984-01C0CC82AEB8}" destId="{70EBF4AF-7372-4B4A-921F-58F5332FF42C}" srcOrd="13" destOrd="0" presId="urn:microsoft.com/office/officeart/2005/8/layout/chevron1"/>
    <dgm:cxn modelId="{69CEC98A-1D48-0C45-AB23-444E73133A25}" type="presParOf" srcId="{8AD85965-81AE-2C4A-A984-01C0CC82AEB8}" destId="{45364A6A-6913-DA4C-B15E-A6B9AE6E4052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4822715-875E-A547-8486-90959CBB8EB2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CF32A67B-C99D-3A48-B7DC-4709CD445E99}">
      <dgm:prSet phldrT="[Text]"/>
      <dgm:spPr/>
      <dgm:t>
        <a:bodyPr/>
        <a:lstStyle/>
        <a:p>
          <a:r>
            <a:rPr lang="en-US" dirty="0" smtClean="0"/>
            <a:t>Least affectionate</a:t>
          </a:r>
          <a:endParaRPr lang="en-US" dirty="0"/>
        </a:p>
      </dgm:t>
    </dgm:pt>
    <dgm:pt modelId="{9B1C6C07-355A-3D4E-9098-67D0B0C705DD}" type="parTrans" cxnId="{1D80C8A8-C26F-AA4E-8C71-A11F06D8A247}">
      <dgm:prSet/>
      <dgm:spPr/>
      <dgm:t>
        <a:bodyPr/>
        <a:lstStyle/>
        <a:p>
          <a:endParaRPr lang="en-US"/>
        </a:p>
      </dgm:t>
    </dgm:pt>
    <dgm:pt modelId="{26F5AE13-13EB-364F-B3D7-2862D8D3BA5F}" type="sibTrans" cxnId="{1D80C8A8-C26F-AA4E-8C71-A11F06D8A247}">
      <dgm:prSet/>
      <dgm:spPr/>
      <dgm:t>
        <a:bodyPr/>
        <a:lstStyle/>
        <a:p>
          <a:endParaRPr lang="en-US"/>
        </a:p>
      </dgm:t>
    </dgm:pt>
    <dgm:pt modelId="{D4282C58-8BDD-194B-8DFD-840240CCC730}">
      <dgm:prSet phldrT="[Text]"/>
      <dgm:spPr/>
      <dgm:t>
        <a:bodyPr/>
        <a:lstStyle/>
        <a:p>
          <a:r>
            <a:rPr lang="en-US" dirty="0" smtClean="0"/>
            <a:t>Most affectionate</a:t>
          </a:r>
          <a:endParaRPr lang="en-US" dirty="0"/>
        </a:p>
      </dgm:t>
    </dgm:pt>
    <dgm:pt modelId="{3C4B4CC0-5D15-8743-B072-1099C28AAC1E}" type="parTrans" cxnId="{029A04F2-4FF2-CC47-B3A7-24DCDCDBB2A3}">
      <dgm:prSet/>
      <dgm:spPr/>
      <dgm:t>
        <a:bodyPr/>
        <a:lstStyle/>
        <a:p>
          <a:endParaRPr lang="en-US"/>
        </a:p>
      </dgm:t>
    </dgm:pt>
    <dgm:pt modelId="{A74063ED-BDB4-A748-988B-A4278BFC3C97}" type="sibTrans" cxnId="{029A04F2-4FF2-CC47-B3A7-24DCDCDBB2A3}">
      <dgm:prSet/>
      <dgm:spPr/>
      <dgm:t>
        <a:bodyPr/>
        <a:lstStyle/>
        <a:p>
          <a:endParaRPr lang="en-US"/>
        </a:p>
      </dgm:t>
    </dgm:pt>
    <dgm:pt modelId="{3E203D91-FCA4-4946-BD30-954C34F7F4ED}">
      <dgm:prSet phldrT="[Text]"/>
      <dgm:spPr/>
      <dgm:t>
        <a:bodyPr/>
        <a:lstStyle/>
        <a:p>
          <a:endParaRPr lang="en-US"/>
        </a:p>
      </dgm:t>
    </dgm:pt>
    <dgm:pt modelId="{CC0AB537-7204-F645-916C-DA5DEDBE4DA7}" type="parTrans" cxnId="{2912A89F-38C4-BD47-8ADE-4B123616BD98}">
      <dgm:prSet/>
      <dgm:spPr/>
      <dgm:t>
        <a:bodyPr/>
        <a:lstStyle/>
        <a:p>
          <a:endParaRPr lang="en-US"/>
        </a:p>
      </dgm:t>
    </dgm:pt>
    <dgm:pt modelId="{D38FAAB0-41EB-694F-823A-16598BE7C915}" type="sibTrans" cxnId="{2912A89F-38C4-BD47-8ADE-4B123616BD98}">
      <dgm:prSet/>
      <dgm:spPr/>
      <dgm:t>
        <a:bodyPr/>
        <a:lstStyle/>
        <a:p>
          <a:endParaRPr lang="en-US"/>
        </a:p>
      </dgm:t>
    </dgm:pt>
    <dgm:pt modelId="{D946CB97-3C41-2A4F-AFE8-FA53F0038A8C}">
      <dgm:prSet phldrT="[Text]"/>
      <dgm:spPr/>
      <dgm:t>
        <a:bodyPr/>
        <a:lstStyle/>
        <a:p>
          <a:endParaRPr lang="en-US"/>
        </a:p>
      </dgm:t>
    </dgm:pt>
    <dgm:pt modelId="{82F1EEC8-3A89-9C42-8515-7337EDC181BE}" type="parTrans" cxnId="{2971BC77-E8CF-8147-B474-2BB928387BA2}">
      <dgm:prSet/>
      <dgm:spPr/>
      <dgm:t>
        <a:bodyPr/>
        <a:lstStyle/>
        <a:p>
          <a:endParaRPr lang="en-US"/>
        </a:p>
      </dgm:t>
    </dgm:pt>
    <dgm:pt modelId="{6A6FF012-8F78-5A40-807A-1A1624783791}" type="sibTrans" cxnId="{2971BC77-E8CF-8147-B474-2BB928387BA2}">
      <dgm:prSet/>
      <dgm:spPr/>
      <dgm:t>
        <a:bodyPr/>
        <a:lstStyle/>
        <a:p>
          <a:endParaRPr lang="en-US"/>
        </a:p>
      </dgm:t>
    </dgm:pt>
    <dgm:pt modelId="{0E73D513-2C43-4B44-9A9D-CC23CE3AC57A}">
      <dgm:prSet phldrT="[Text]"/>
      <dgm:spPr/>
      <dgm:t>
        <a:bodyPr/>
        <a:lstStyle/>
        <a:p>
          <a:endParaRPr lang="en-US"/>
        </a:p>
      </dgm:t>
    </dgm:pt>
    <dgm:pt modelId="{0C1257D6-333F-1D4F-A051-85C1B9463C38}" type="parTrans" cxnId="{CDEE7CDB-9596-2A4B-8025-45724D36F8E9}">
      <dgm:prSet/>
      <dgm:spPr/>
      <dgm:t>
        <a:bodyPr/>
        <a:lstStyle/>
        <a:p>
          <a:endParaRPr lang="en-US"/>
        </a:p>
      </dgm:t>
    </dgm:pt>
    <dgm:pt modelId="{9401A603-444F-2342-B043-DE6004574440}" type="sibTrans" cxnId="{CDEE7CDB-9596-2A4B-8025-45724D36F8E9}">
      <dgm:prSet/>
      <dgm:spPr/>
      <dgm:t>
        <a:bodyPr/>
        <a:lstStyle/>
        <a:p>
          <a:endParaRPr lang="en-US"/>
        </a:p>
      </dgm:t>
    </dgm:pt>
    <dgm:pt modelId="{4C14E0C1-B36B-EF47-B86F-DA72F5C62975}">
      <dgm:prSet phldrT="[Text]"/>
      <dgm:spPr/>
      <dgm:t>
        <a:bodyPr/>
        <a:lstStyle/>
        <a:p>
          <a:endParaRPr lang="en-US"/>
        </a:p>
      </dgm:t>
    </dgm:pt>
    <dgm:pt modelId="{44D11DC2-98BC-2A40-AC07-5F3651436974}" type="parTrans" cxnId="{482AFFEC-9E3C-6040-BE92-C3FA12498EBF}">
      <dgm:prSet/>
      <dgm:spPr/>
      <dgm:t>
        <a:bodyPr/>
        <a:lstStyle/>
        <a:p>
          <a:endParaRPr lang="en-US"/>
        </a:p>
      </dgm:t>
    </dgm:pt>
    <dgm:pt modelId="{579F0A6B-65C4-4049-B4A5-418410A6F3C1}" type="sibTrans" cxnId="{482AFFEC-9E3C-6040-BE92-C3FA12498EBF}">
      <dgm:prSet/>
      <dgm:spPr/>
      <dgm:t>
        <a:bodyPr/>
        <a:lstStyle/>
        <a:p>
          <a:endParaRPr lang="en-US"/>
        </a:p>
      </dgm:t>
    </dgm:pt>
    <dgm:pt modelId="{05AF1239-02B7-D242-B46D-06D7A735FF42}">
      <dgm:prSet phldrT="[Text]"/>
      <dgm:spPr/>
      <dgm:t>
        <a:bodyPr/>
        <a:lstStyle/>
        <a:p>
          <a:endParaRPr lang="en-US"/>
        </a:p>
      </dgm:t>
    </dgm:pt>
    <dgm:pt modelId="{DC7AEF79-FA39-EB43-B0C5-115ACBEA47DF}" type="parTrans" cxnId="{1C14DBC3-4BEB-884A-B4C0-54A6ACCC3080}">
      <dgm:prSet/>
      <dgm:spPr/>
      <dgm:t>
        <a:bodyPr/>
        <a:lstStyle/>
        <a:p>
          <a:endParaRPr lang="en-US"/>
        </a:p>
      </dgm:t>
    </dgm:pt>
    <dgm:pt modelId="{0183A0F0-A19B-9C4B-97D1-4233C74850A4}" type="sibTrans" cxnId="{1C14DBC3-4BEB-884A-B4C0-54A6ACCC3080}">
      <dgm:prSet/>
      <dgm:spPr/>
      <dgm:t>
        <a:bodyPr/>
        <a:lstStyle/>
        <a:p>
          <a:endParaRPr lang="en-US"/>
        </a:p>
      </dgm:t>
    </dgm:pt>
    <dgm:pt modelId="{7B15E242-44EE-8041-B677-9CE7A50BC61B}">
      <dgm:prSet phldrT="[Text]"/>
      <dgm:spPr/>
      <dgm:t>
        <a:bodyPr/>
        <a:lstStyle/>
        <a:p>
          <a:endParaRPr lang="en-US"/>
        </a:p>
      </dgm:t>
    </dgm:pt>
    <dgm:pt modelId="{E54FBDA4-4CA4-6945-A3B6-4EE8108FB169}" type="parTrans" cxnId="{60D03E1C-4366-764F-88BE-1AD94B5C9236}">
      <dgm:prSet/>
      <dgm:spPr/>
      <dgm:t>
        <a:bodyPr/>
        <a:lstStyle/>
        <a:p>
          <a:endParaRPr lang="en-US"/>
        </a:p>
      </dgm:t>
    </dgm:pt>
    <dgm:pt modelId="{75745E8A-82EE-7442-83F7-91F6D17B74E4}" type="sibTrans" cxnId="{60D03E1C-4366-764F-88BE-1AD94B5C9236}">
      <dgm:prSet/>
      <dgm:spPr/>
      <dgm:t>
        <a:bodyPr/>
        <a:lstStyle/>
        <a:p>
          <a:endParaRPr lang="en-US"/>
        </a:p>
      </dgm:t>
    </dgm:pt>
    <dgm:pt modelId="{8AD85965-81AE-2C4A-A984-01C0CC82AEB8}" type="pres">
      <dgm:prSet presAssocID="{C4822715-875E-A547-8486-90959CBB8EB2}" presName="Name0" presStyleCnt="0">
        <dgm:presLayoutVars>
          <dgm:dir/>
          <dgm:animLvl val="lvl"/>
          <dgm:resizeHandles val="exact"/>
        </dgm:presLayoutVars>
      </dgm:prSet>
      <dgm:spPr/>
    </dgm:pt>
    <dgm:pt modelId="{3F6198E6-5F3A-6541-A30A-260A260B289C}" type="pres">
      <dgm:prSet presAssocID="{CF32A67B-C99D-3A48-B7DC-4709CD445E99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48CB8-22C8-3449-B0D3-C210D19B4683}" type="pres">
      <dgm:prSet presAssocID="{26F5AE13-13EB-364F-B3D7-2862D8D3BA5F}" presName="parTxOnlySpace" presStyleCnt="0"/>
      <dgm:spPr/>
    </dgm:pt>
    <dgm:pt modelId="{42645366-EF54-574A-9B08-26828FE6D23D}" type="pres">
      <dgm:prSet presAssocID="{3E203D91-FCA4-4946-BD30-954C34F7F4ED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</dgm:pt>
    <dgm:pt modelId="{960A409F-3A8B-DE42-B2F0-5B1CC9449327}" type="pres">
      <dgm:prSet presAssocID="{D38FAAB0-41EB-694F-823A-16598BE7C915}" presName="parTxOnlySpace" presStyleCnt="0"/>
      <dgm:spPr/>
    </dgm:pt>
    <dgm:pt modelId="{D097CFE3-67BA-C64A-89FC-65899EFAE8E9}" type="pres">
      <dgm:prSet presAssocID="{D946CB97-3C41-2A4F-AFE8-FA53F0038A8C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</dgm:pt>
    <dgm:pt modelId="{1CCC2EC0-AE6F-F54D-B2A4-E0E00EADBBBC}" type="pres">
      <dgm:prSet presAssocID="{6A6FF012-8F78-5A40-807A-1A1624783791}" presName="parTxOnlySpace" presStyleCnt="0"/>
      <dgm:spPr/>
    </dgm:pt>
    <dgm:pt modelId="{BBC54B52-7741-6849-BC66-4BA94EB5DCCA}" type="pres">
      <dgm:prSet presAssocID="{0E73D513-2C43-4B44-9A9D-CC23CE3AC57A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</dgm:pt>
    <dgm:pt modelId="{29F7B8A2-33AE-0644-BD3C-F7DAE92FB36B}" type="pres">
      <dgm:prSet presAssocID="{9401A603-444F-2342-B043-DE6004574440}" presName="parTxOnlySpace" presStyleCnt="0"/>
      <dgm:spPr/>
    </dgm:pt>
    <dgm:pt modelId="{F3152E8D-C876-524A-9F34-092F87570D91}" type="pres">
      <dgm:prSet presAssocID="{05AF1239-02B7-D242-B46D-06D7A735FF42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</dgm:pt>
    <dgm:pt modelId="{04679923-7289-A047-B039-A5AF35C3D824}" type="pres">
      <dgm:prSet presAssocID="{0183A0F0-A19B-9C4B-97D1-4233C74850A4}" presName="parTxOnlySpace" presStyleCnt="0"/>
      <dgm:spPr/>
    </dgm:pt>
    <dgm:pt modelId="{5A6F4A1B-44D8-1744-B5FD-9B983699ADC9}" type="pres">
      <dgm:prSet presAssocID="{7B15E242-44EE-8041-B677-9CE7A50BC61B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</dgm:pt>
    <dgm:pt modelId="{0AE1A13C-14AF-CA41-A3F1-AA62D13BA1BE}" type="pres">
      <dgm:prSet presAssocID="{75745E8A-82EE-7442-83F7-91F6D17B74E4}" presName="parTxOnlySpace" presStyleCnt="0"/>
      <dgm:spPr/>
    </dgm:pt>
    <dgm:pt modelId="{FE482F6A-2611-CF4E-A101-AB31EBAF57E1}" type="pres">
      <dgm:prSet presAssocID="{4C14E0C1-B36B-EF47-B86F-DA72F5C62975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</dgm:pt>
    <dgm:pt modelId="{70EBF4AF-7372-4B4A-921F-58F5332FF42C}" type="pres">
      <dgm:prSet presAssocID="{579F0A6B-65C4-4049-B4A5-418410A6F3C1}" presName="parTxOnlySpace" presStyleCnt="0"/>
      <dgm:spPr/>
    </dgm:pt>
    <dgm:pt modelId="{45364A6A-6913-DA4C-B15E-A6B9AE6E4052}" type="pres">
      <dgm:prSet presAssocID="{D4282C58-8BDD-194B-8DFD-840240CCC730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14DBC3-4BEB-884A-B4C0-54A6ACCC3080}" srcId="{C4822715-875E-A547-8486-90959CBB8EB2}" destId="{05AF1239-02B7-D242-B46D-06D7A735FF42}" srcOrd="4" destOrd="0" parTransId="{DC7AEF79-FA39-EB43-B0C5-115ACBEA47DF}" sibTransId="{0183A0F0-A19B-9C4B-97D1-4233C74850A4}"/>
    <dgm:cxn modelId="{D1C5D494-C9AB-A44C-9681-63D6EF5DC176}" type="presOf" srcId="{4C14E0C1-B36B-EF47-B86F-DA72F5C62975}" destId="{FE482F6A-2611-CF4E-A101-AB31EBAF57E1}" srcOrd="0" destOrd="0" presId="urn:microsoft.com/office/officeart/2005/8/layout/chevron1"/>
    <dgm:cxn modelId="{1D80C8A8-C26F-AA4E-8C71-A11F06D8A247}" srcId="{C4822715-875E-A547-8486-90959CBB8EB2}" destId="{CF32A67B-C99D-3A48-B7DC-4709CD445E99}" srcOrd="0" destOrd="0" parTransId="{9B1C6C07-355A-3D4E-9098-67D0B0C705DD}" sibTransId="{26F5AE13-13EB-364F-B3D7-2862D8D3BA5F}"/>
    <dgm:cxn modelId="{DB2D4424-77FC-F141-93B9-4AD0B1B9BE0F}" type="presOf" srcId="{D946CB97-3C41-2A4F-AFE8-FA53F0038A8C}" destId="{D097CFE3-67BA-C64A-89FC-65899EFAE8E9}" srcOrd="0" destOrd="0" presId="urn:microsoft.com/office/officeart/2005/8/layout/chevron1"/>
    <dgm:cxn modelId="{482AFFEC-9E3C-6040-BE92-C3FA12498EBF}" srcId="{C4822715-875E-A547-8486-90959CBB8EB2}" destId="{4C14E0C1-B36B-EF47-B86F-DA72F5C62975}" srcOrd="6" destOrd="0" parTransId="{44D11DC2-98BC-2A40-AC07-5F3651436974}" sibTransId="{579F0A6B-65C4-4049-B4A5-418410A6F3C1}"/>
    <dgm:cxn modelId="{60D03E1C-4366-764F-88BE-1AD94B5C9236}" srcId="{C4822715-875E-A547-8486-90959CBB8EB2}" destId="{7B15E242-44EE-8041-B677-9CE7A50BC61B}" srcOrd="5" destOrd="0" parTransId="{E54FBDA4-4CA4-6945-A3B6-4EE8108FB169}" sibTransId="{75745E8A-82EE-7442-83F7-91F6D17B74E4}"/>
    <dgm:cxn modelId="{32EA2C7B-3FD4-EF44-8517-12CF6C6289BB}" type="presOf" srcId="{0E73D513-2C43-4B44-9A9D-CC23CE3AC57A}" destId="{BBC54B52-7741-6849-BC66-4BA94EB5DCCA}" srcOrd="0" destOrd="0" presId="urn:microsoft.com/office/officeart/2005/8/layout/chevron1"/>
    <dgm:cxn modelId="{CDEE7CDB-9596-2A4B-8025-45724D36F8E9}" srcId="{C4822715-875E-A547-8486-90959CBB8EB2}" destId="{0E73D513-2C43-4B44-9A9D-CC23CE3AC57A}" srcOrd="3" destOrd="0" parTransId="{0C1257D6-333F-1D4F-A051-85C1B9463C38}" sibTransId="{9401A603-444F-2342-B043-DE6004574440}"/>
    <dgm:cxn modelId="{029A04F2-4FF2-CC47-B3A7-24DCDCDBB2A3}" srcId="{C4822715-875E-A547-8486-90959CBB8EB2}" destId="{D4282C58-8BDD-194B-8DFD-840240CCC730}" srcOrd="7" destOrd="0" parTransId="{3C4B4CC0-5D15-8743-B072-1099C28AAC1E}" sibTransId="{A74063ED-BDB4-A748-988B-A4278BFC3C97}"/>
    <dgm:cxn modelId="{8F50D9F5-0BD4-5C4E-8C09-EC594A2A40DE}" type="presOf" srcId="{3E203D91-FCA4-4946-BD30-954C34F7F4ED}" destId="{42645366-EF54-574A-9B08-26828FE6D23D}" srcOrd="0" destOrd="0" presId="urn:microsoft.com/office/officeart/2005/8/layout/chevron1"/>
    <dgm:cxn modelId="{B749CEE6-FF5D-F347-AB53-6457ABEF5646}" type="presOf" srcId="{D4282C58-8BDD-194B-8DFD-840240CCC730}" destId="{45364A6A-6913-DA4C-B15E-A6B9AE6E4052}" srcOrd="0" destOrd="0" presId="urn:microsoft.com/office/officeart/2005/8/layout/chevron1"/>
    <dgm:cxn modelId="{ACF533B6-0A02-FE4D-A5C7-8B2A85730113}" type="presOf" srcId="{05AF1239-02B7-D242-B46D-06D7A735FF42}" destId="{F3152E8D-C876-524A-9F34-092F87570D91}" srcOrd="0" destOrd="0" presId="urn:microsoft.com/office/officeart/2005/8/layout/chevron1"/>
    <dgm:cxn modelId="{D953A830-4DC1-2D4B-82C7-D3BE62CB1DAA}" type="presOf" srcId="{C4822715-875E-A547-8486-90959CBB8EB2}" destId="{8AD85965-81AE-2C4A-A984-01C0CC82AEB8}" srcOrd="0" destOrd="0" presId="urn:microsoft.com/office/officeart/2005/8/layout/chevron1"/>
    <dgm:cxn modelId="{E339024B-7E9A-B741-AD04-BAE44950A4AB}" type="presOf" srcId="{7B15E242-44EE-8041-B677-9CE7A50BC61B}" destId="{5A6F4A1B-44D8-1744-B5FD-9B983699ADC9}" srcOrd="0" destOrd="0" presId="urn:microsoft.com/office/officeart/2005/8/layout/chevron1"/>
    <dgm:cxn modelId="{2971BC77-E8CF-8147-B474-2BB928387BA2}" srcId="{C4822715-875E-A547-8486-90959CBB8EB2}" destId="{D946CB97-3C41-2A4F-AFE8-FA53F0038A8C}" srcOrd="2" destOrd="0" parTransId="{82F1EEC8-3A89-9C42-8515-7337EDC181BE}" sibTransId="{6A6FF012-8F78-5A40-807A-1A1624783791}"/>
    <dgm:cxn modelId="{2912A89F-38C4-BD47-8ADE-4B123616BD98}" srcId="{C4822715-875E-A547-8486-90959CBB8EB2}" destId="{3E203D91-FCA4-4946-BD30-954C34F7F4ED}" srcOrd="1" destOrd="0" parTransId="{CC0AB537-7204-F645-916C-DA5DEDBE4DA7}" sibTransId="{D38FAAB0-41EB-694F-823A-16598BE7C915}"/>
    <dgm:cxn modelId="{960CE714-5EE8-AC45-BF7C-C7FF56B6821D}" type="presOf" srcId="{CF32A67B-C99D-3A48-B7DC-4709CD445E99}" destId="{3F6198E6-5F3A-6541-A30A-260A260B289C}" srcOrd="0" destOrd="0" presId="urn:microsoft.com/office/officeart/2005/8/layout/chevron1"/>
    <dgm:cxn modelId="{CA2259BA-5C3C-0840-949A-4E0EBB032218}" type="presParOf" srcId="{8AD85965-81AE-2C4A-A984-01C0CC82AEB8}" destId="{3F6198E6-5F3A-6541-A30A-260A260B289C}" srcOrd="0" destOrd="0" presId="urn:microsoft.com/office/officeart/2005/8/layout/chevron1"/>
    <dgm:cxn modelId="{3074707C-DC7F-D34B-9A93-2C61F83646DA}" type="presParOf" srcId="{8AD85965-81AE-2C4A-A984-01C0CC82AEB8}" destId="{AD048CB8-22C8-3449-B0D3-C210D19B4683}" srcOrd="1" destOrd="0" presId="urn:microsoft.com/office/officeart/2005/8/layout/chevron1"/>
    <dgm:cxn modelId="{C0A56151-53E4-704B-8C3B-1CF11D43C1AB}" type="presParOf" srcId="{8AD85965-81AE-2C4A-A984-01C0CC82AEB8}" destId="{42645366-EF54-574A-9B08-26828FE6D23D}" srcOrd="2" destOrd="0" presId="urn:microsoft.com/office/officeart/2005/8/layout/chevron1"/>
    <dgm:cxn modelId="{E73174BC-E706-2741-895C-31316F60099C}" type="presParOf" srcId="{8AD85965-81AE-2C4A-A984-01C0CC82AEB8}" destId="{960A409F-3A8B-DE42-B2F0-5B1CC9449327}" srcOrd="3" destOrd="0" presId="urn:microsoft.com/office/officeart/2005/8/layout/chevron1"/>
    <dgm:cxn modelId="{7907B54F-56E8-F24F-A85F-40C642996213}" type="presParOf" srcId="{8AD85965-81AE-2C4A-A984-01C0CC82AEB8}" destId="{D097CFE3-67BA-C64A-89FC-65899EFAE8E9}" srcOrd="4" destOrd="0" presId="urn:microsoft.com/office/officeart/2005/8/layout/chevron1"/>
    <dgm:cxn modelId="{A0D547D8-6078-2446-96F8-2D419E54F34B}" type="presParOf" srcId="{8AD85965-81AE-2C4A-A984-01C0CC82AEB8}" destId="{1CCC2EC0-AE6F-F54D-B2A4-E0E00EADBBBC}" srcOrd="5" destOrd="0" presId="urn:microsoft.com/office/officeart/2005/8/layout/chevron1"/>
    <dgm:cxn modelId="{E9F19C4E-765F-2241-A8EB-D6EA453D355F}" type="presParOf" srcId="{8AD85965-81AE-2C4A-A984-01C0CC82AEB8}" destId="{BBC54B52-7741-6849-BC66-4BA94EB5DCCA}" srcOrd="6" destOrd="0" presId="urn:microsoft.com/office/officeart/2005/8/layout/chevron1"/>
    <dgm:cxn modelId="{67DD878D-38D6-CF42-9170-FDBF1F12C8E3}" type="presParOf" srcId="{8AD85965-81AE-2C4A-A984-01C0CC82AEB8}" destId="{29F7B8A2-33AE-0644-BD3C-F7DAE92FB36B}" srcOrd="7" destOrd="0" presId="urn:microsoft.com/office/officeart/2005/8/layout/chevron1"/>
    <dgm:cxn modelId="{01FCDB45-3FF1-8044-88A6-3A0193AEC6B6}" type="presParOf" srcId="{8AD85965-81AE-2C4A-A984-01C0CC82AEB8}" destId="{F3152E8D-C876-524A-9F34-092F87570D91}" srcOrd="8" destOrd="0" presId="urn:microsoft.com/office/officeart/2005/8/layout/chevron1"/>
    <dgm:cxn modelId="{24D9EB2E-675A-284B-8A1F-FF619393A26A}" type="presParOf" srcId="{8AD85965-81AE-2C4A-A984-01C0CC82AEB8}" destId="{04679923-7289-A047-B039-A5AF35C3D824}" srcOrd="9" destOrd="0" presId="urn:microsoft.com/office/officeart/2005/8/layout/chevron1"/>
    <dgm:cxn modelId="{373102E2-8EA2-0C4D-BAF5-CD12E209FCAD}" type="presParOf" srcId="{8AD85965-81AE-2C4A-A984-01C0CC82AEB8}" destId="{5A6F4A1B-44D8-1744-B5FD-9B983699ADC9}" srcOrd="10" destOrd="0" presId="urn:microsoft.com/office/officeart/2005/8/layout/chevron1"/>
    <dgm:cxn modelId="{2B5F758E-2DE3-3F44-9B5A-ADB7E4BC1D3E}" type="presParOf" srcId="{8AD85965-81AE-2C4A-A984-01C0CC82AEB8}" destId="{0AE1A13C-14AF-CA41-A3F1-AA62D13BA1BE}" srcOrd="11" destOrd="0" presId="urn:microsoft.com/office/officeart/2005/8/layout/chevron1"/>
    <dgm:cxn modelId="{F868B78C-1D5F-EE4A-A71B-8367C18F5C2A}" type="presParOf" srcId="{8AD85965-81AE-2C4A-A984-01C0CC82AEB8}" destId="{FE482F6A-2611-CF4E-A101-AB31EBAF57E1}" srcOrd="12" destOrd="0" presId="urn:microsoft.com/office/officeart/2005/8/layout/chevron1"/>
    <dgm:cxn modelId="{86A4439E-7B85-7441-87AC-5F716D8AE660}" type="presParOf" srcId="{8AD85965-81AE-2C4A-A984-01C0CC82AEB8}" destId="{70EBF4AF-7372-4B4A-921F-58F5332FF42C}" srcOrd="13" destOrd="0" presId="urn:microsoft.com/office/officeart/2005/8/layout/chevron1"/>
    <dgm:cxn modelId="{4D408F41-0727-E44F-BDB5-FC63231DA3FB}" type="presParOf" srcId="{8AD85965-81AE-2C4A-A984-01C0CC82AEB8}" destId="{45364A6A-6913-DA4C-B15E-A6B9AE6E4052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4822715-875E-A547-8486-90959CBB8EB2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CF32A67B-C99D-3A48-B7DC-4709CD445E99}">
      <dgm:prSet phldrT="[Text]"/>
      <dgm:spPr/>
      <dgm:t>
        <a:bodyPr/>
        <a:lstStyle/>
        <a:p>
          <a:r>
            <a:rPr lang="en-US" dirty="0" smtClean="0"/>
            <a:t>Least determined</a:t>
          </a:r>
          <a:endParaRPr lang="en-US" dirty="0"/>
        </a:p>
      </dgm:t>
    </dgm:pt>
    <dgm:pt modelId="{9B1C6C07-355A-3D4E-9098-67D0B0C705DD}" type="parTrans" cxnId="{1D80C8A8-C26F-AA4E-8C71-A11F06D8A247}">
      <dgm:prSet/>
      <dgm:spPr/>
      <dgm:t>
        <a:bodyPr/>
        <a:lstStyle/>
        <a:p>
          <a:endParaRPr lang="en-US"/>
        </a:p>
      </dgm:t>
    </dgm:pt>
    <dgm:pt modelId="{26F5AE13-13EB-364F-B3D7-2862D8D3BA5F}" type="sibTrans" cxnId="{1D80C8A8-C26F-AA4E-8C71-A11F06D8A247}">
      <dgm:prSet/>
      <dgm:spPr/>
      <dgm:t>
        <a:bodyPr/>
        <a:lstStyle/>
        <a:p>
          <a:endParaRPr lang="en-US"/>
        </a:p>
      </dgm:t>
    </dgm:pt>
    <dgm:pt modelId="{D4282C58-8BDD-194B-8DFD-840240CCC730}">
      <dgm:prSet phldrT="[Text]"/>
      <dgm:spPr/>
      <dgm:t>
        <a:bodyPr/>
        <a:lstStyle/>
        <a:p>
          <a:r>
            <a:rPr lang="en-US" dirty="0" smtClean="0"/>
            <a:t>Most determined</a:t>
          </a:r>
          <a:endParaRPr lang="en-US" dirty="0"/>
        </a:p>
      </dgm:t>
    </dgm:pt>
    <dgm:pt modelId="{3C4B4CC0-5D15-8743-B072-1099C28AAC1E}" type="parTrans" cxnId="{029A04F2-4FF2-CC47-B3A7-24DCDCDBB2A3}">
      <dgm:prSet/>
      <dgm:spPr/>
      <dgm:t>
        <a:bodyPr/>
        <a:lstStyle/>
        <a:p>
          <a:endParaRPr lang="en-US"/>
        </a:p>
      </dgm:t>
    </dgm:pt>
    <dgm:pt modelId="{A74063ED-BDB4-A748-988B-A4278BFC3C97}" type="sibTrans" cxnId="{029A04F2-4FF2-CC47-B3A7-24DCDCDBB2A3}">
      <dgm:prSet/>
      <dgm:spPr/>
      <dgm:t>
        <a:bodyPr/>
        <a:lstStyle/>
        <a:p>
          <a:endParaRPr lang="en-US"/>
        </a:p>
      </dgm:t>
    </dgm:pt>
    <dgm:pt modelId="{3E203D91-FCA4-4946-BD30-954C34F7F4ED}">
      <dgm:prSet phldrT="[Text]"/>
      <dgm:spPr/>
      <dgm:t>
        <a:bodyPr/>
        <a:lstStyle/>
        <a:p>
          <a:endParaRPr lang="en-US"/>
        </a:p>
      </dgm:t>
    </dgm:pt>
    <dgm:pt modelId="{CC0AB537-7204-F645-916C-DA5DEDBE4DA7}" type="parTrans" cxnId="{2912A89F-38C4-BD47-8ADE-4B123616BD98}">
      <dgm:prSet/>
      <dgm:spPr/>
      <dgm:t>
        <a:bodyPr/>
        <a:lstStyle/>
        <a:p>
          <a:endParaRPr lang="en-US"/>
        </a:p>
      </dgm:t>
    </dgm:pt>
    <dgm:pt modelId="{D38FAAB0-41EB-694F-823A-16598BE7C915}" type="sibTrans" cxnId="{2912A89F-38C4-BD47-8ADE-4B123616BD98}">
      <dgm:prSet/>
      <dgm:spPr/>
      <dgm:t>
        <a:bodyPr/>
        <a:lstStyle/>
        <a:p>
          <a:endParaRPr lang="en-US"/>
        </a:p>
      </dgm:t>
    </dgm:pt>
    <dgm:pt modelId="{D946CB97-3C41-2A4F-AFE8-FA53F0038A8C}">
      <dgm:prSet phldrT="[Text]"/>
      <dgm:spPr/>
      <dgm:t>
        <a:bodyPr/>
        <a:lstStyle/>
        <a:p>
          <a:endParaRPr lang="en-US"/>
        </a:p>
      </dgm:t>
    </dgm:pt>
    <dgm:pt modelId="{82F1EEC8-3A89-9C42-8515-7337EDC181BE}" type="parTrans" cxnId="{2971BC77-E8CF-8147-B474-2BB928387BA2}">
      <dgm:prSet/>
      <dgm:spPr/>
      <dgm:t>
        <a:bodyPr/>
        <a:lstStyle/>
        <a:p>
          <a:endParaRPr lang="en-US"/>
        </a:p>
      </dgm:t>
    </dgm:pt>
    <dgm:pt modelId="{6A6FF012-8F78-5A40-807A-1A1624783791}" type="sibTrans" cxnId="{2971BC77-E8CF-8147-B474-2BB928387BA2}">
      <dgm:prSet/>
      <dgm:spPr/>
      <dgm:t>
        <a:bodyPr/>
        <a:lstStyle/>
        <a:p>
          <a:endParaRPr lang="en-US"/>
        </a:p>
      </dgm:t>
    </dgm:pt>
    <dgm:pt modelId="{0E73D513-2C43-4B44-9A9D-CC23CE3AC57A}">
      <dgm:prSet phldrT="[Text]"/>
      <dgm:spPr/>
      <dgm:t>
        <a:bodyPr/>
        <a:lstStyle/>
        <a:p>
          <a:endParaRPr lang="en-US"/>
        </a:p>
      </dgm:t>
    </dgm:pt>
    <dgm:pt modelId="{0C1257D6-333F-1D4F-A051-85C1B9463C38}" type="parTrans" cxnId="{CDEE7CDB-9596-2A4B-8025-45724D36F8E9}">
      <dgm:prSet/>
      <dgm:spPr/>
      <dgm:t>
        <a:bodyPr/>
        <a:lstStyle/>
        <a:p>
          <a:endParaRPr lang="en-US"/>
        </a:p>
      </dgm:t>
    </dgm:pt>
    <dgm:pt modelId="{9401A603-444F-2342-B043-DE6004574440}" type="sibTrans" cxnId="{CDEE7CDB-9596-2A4B-8025-45724D36F8E9}">
      <dgm:prSet/>
      <dgm:spPr/>
      <dgm:t>
        <a:bodyPr/>
        <a:lstStyle/>
        <a:p>
          <a:endParaRPr lang="en-US"/>
        </a:p>
      </dgm:t>
    </dgm:pt>
    <dgm:pt modelId="{4C14E0C1-B36B-EF47-B86F-DA72F5C62975}">
      <dgm:prSet phldrT="[Text]"/>
      <dgm:spPr/>
      <dgm:t>
        <a:bodyPr/>
        <a:lstStyle/>
        <a:p>
          <a:endParaRPr lang="en-US"/>
        </a:p>
      </dgm:t>
    </dgm:pt>
    <dgm:pt modelId="{44D11DC2-98BC-2A40-AC07-5F3651436974}" type="parTrans" cxnId="{482AFFEC-9E3C-6040-BE92-C3FA12498EBF}">
      <dgm:prSet/>
      <dgm:spPr/>
      <dgm:t>
        <a:bodyPr/>
        <a:lstStyle/>
        <a:p>
          <a:endParaRPr lang="en-US"/>
        </a:p>
      </dgm:t>
    </dgm:pt>
    <dgm:pt modelId="{579F0A6B-65C4-4049-B4A5-418410A6F3C1}" type="sibTrans" cxnId="{482AFFEC-9E3C-6040-BE92-C3FA12498EBF}">
      <dgm:prSet/>
      <dgm:spPr/>
      <dgm:t>
        <a:bodyPr/>
        <a:lstStyle/>
        <a:p>
          <a:endParaRPr lang="en-US"/>
        </a:p>
      </dgm:t>
    </dgm:pt>
    <dgm:pt modelId="{05AF1239-02B7-D242-B46D-06D7A735FF42}">
      <dgm:prSet phldrT="[Text]"/>
      <dgm:spPr/>
      <dgm:t>
        <a:bodyPr/>
        <a:lstStyle/>
        <a:p>
          <a:endParaRPr lang="en-US"/>
        </a:p>
      </dgm:t>
    </dgm:pt>
    <dgm:pt modelId="{DC7AEF79-FA39-EB43-B0C5-115ACBEA47DF}" type="parTrans" cxnId="{1C14DBC3-4BEB-884A-B4C0-54A6ACCC3080}">
      <dgm:prSet/>
      <dgm:spPr/>
      <dgm:t>
        <a:bodyPr/>
        <a:lstStyle/>
        <a:p>
          <a:endParaRPr lang="en-US"/>
        </a:p>
      </dgm:t>
    </dgm:pt>
    <dgm:pt modelId="{0183A0F0-A19B-9C4B-97D1-4233C74850A4}" type="sibTrans" cxnId="{1C14DBC3-4BEB-884A-B4C0-54A6ACCC3080}">
      <dgm:prSet/>
      <dgm:spPr/>
      <dgm:t>
        <a:bodyPr/>
        <a:lstStyle/>
        <a:p>
          <a:endParaRPr lang="en-US"/>
        </a:p>
      </dgm:t>
    </dgm:pt>
    <dgm:pt modelId="{7B15E242-44EE-8041-B677-9CE7A50BC61B}">
      <dgm:prSet phldrT="[Text]"/>
      <dgm:spPr/>
      <dgm:t>
        <a:bodyPr/>
        <a:lstStyle/>
        <a:p>
          <a:endParaRPr lang="en-US"/>
        </a:p>
      </dgm:t>
    </dgm:pt>
    <dgm:pt modelId="{E54FBDA4-4CA4-6945-A3B6-4EE8108FB169}" type="parTrans" cxnId="{60D03E1C-4366-764F-88BE-1AD94B5C9236}">
      <dgm:prSet/>
      <dgm:spPr/>
      <dgm:t>
        <a:bodyPr/>
        <a:lstStyle/>
        <a:p>
          <a:endParaRPr lang="en-US"/>
        </a:p>
      </dgm:t>
    </dgm:pt>
    <dgm:pt modelId="{75745E8A-82EE-7442-83F7-91F6D17B74E4}" type="sibTrans" cxnId="{60D03E1C-4366-764F-88BE-1AD94B5C9236}">
      <dgm:prSet/>
      <dgm:spPr/>
      <dgm:t>
        <a:bodyPr/>
        <a:lstStyle/>
        <a:p>
          <a:endParaRPr lang="en-US"/>
        </a:p>
      </dgm:t>
    </dgm:pt>
    <dgm:pt modelId="{8AD85965-81AE-2C4A-A984-01C0CC82AEB8}" type="pres">
      <dgm:prSet presAssocID="{C4822715-875E-A547-8486-90959CBB8EB2}" presName="Name0" presStyleCnt="0">
        <dgm:presLayoutVars>
          <dgm:dir/>
          <dgm:animLvl val="lvl"/>
          <dgm:resizeHandles val="exact"/>
        </dgm:presLayoutVars>
      </dgm:prSet>
      <dgm:spPr/>
    </dgm:pt>
    <dgm:pt modelId="{3F6198E6-5F3A-6541-A30A-260A260B289C}" type="pres">
      <dgm:prSet presAssocID="{CF32A67B-C99D-3A48-B7DC-4709CD445E99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48CB8-22C8-3449-B0D3-C210D19B4683}" type="pres">
      <dgm:prSet presAssocID="{26F5AE13-13EB-364F-B3D7-2862D8D3BA5F}" presName="parTxOnlySpace" presStyleCnt="0"/>
      <dgm:spPr/>
    </dgm:pt>
    <dgm:pt modelId="{42645366-EF54-574A-9B08-26828FE6D23D}" type="pres">
      <dgm:prSet presAssocID="{3E203D91-FCA4-4946-BD30-954C34F7F4ED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</dgm:pt>
    <dgm:pt modelId="{960A409F-3A8B-DE42-B2F0-5B1CC9449327}" type="pres">
      <dgm:prSet presAssocID="{D38FAAB0-41EB-694F-823A-16598BE7C915}" presName="parTxOnlySpace" presStyleCnt="0"/>
      <dgm:spPr/>
    </dgm:pt>
    <dgm:pt modelId="{D097CFE3-67BA-C64A-89FC-65899EFAE8E9}" type="pres">
      <dgm:prSet presAssocID="{D946CB97-3C41-2A4F-AFE8-FA53F0038A8C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</dgm:pt>
    <dgm:pt modelId="{1CCC2EC0-AE6F-F54D-B2A4-E0E00EADBBBC}" type="pres">
      <dgm:prSet presAssocID="{6A6FF012-8F78-5A40-807A-1A1624783791}" presName="parTxOnlySpace" presStyleCnt="0"/>
      <dgm:spPr/>
    </dgm:pt>
    <dgm:pt modelId="{BBC54B52-7741-6849-BC66-4BA94EB5DCCA}" type="pres">
      <dgm:prSet presAssocID="{0E73D513-2C43-4B44-9A9D-CC23CE3AC57A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</dgm:pt>
    <dgm:pt modelId="{29F7B8A2-33AE-0644-BD3C-F7DAE92FB36B}" type="pres">
      <dgm:prSet presAssocID="{9401A603-444F-2342-B043-DE6004574440}" presName="parTxOnlySpace" presStyleCnt="0"/>
      <dgm:spPr/>
    </dgm:pt>
    <dgm:pt modelId="{F3152E8D-C876-524A-9F34-092F87570D91}" type="pres">
      <dgm:prSet presAssocID="{05AF1239-02B7-D242-B46D-06D7A735FF42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</dgm:pt>
    <dgm:pt modelId="{04679923-7289-A047-B039-A5AF35C3D824}" type="pres">
      <dgm:prSet presAssocID="{0183A0F0-A19B-9C4B-97D1-4233C74850A4}" presName="parTxOnlySpace" presStyleCnt="0"/>
      <dgm:spPr/>
    </dgm:pt>
    <dgm:pt modelId="{5A6F4A1B-44D8-1744-B5FD-9B983699ADC9}" type="pres">
      <dgm:prSet presAssocID="{7B15E242-44EE-8041-B677-9CE7A50BC61B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</dgm:pt>
    <dgm:pt modelId="{0AE1A13C-14AF-CA41-A3F1-AA62D13BA1BE}" type="pres">
      <dgm:prSet presAssocID="{75745E8A-82EE-7442-83F7-91F6D17B74E4}" presName="parTxOnlySpace" presStyleCnt="0"/>
      <dgm:spPr/>
    </dgm:pt>
    <dgm:pt modelId="{FE482F6A-2611-CF4E-A101-AB31EBAF57E1}" type="pres">
      <dgm:prSet presAssocID="{4C14E0C1-B36B-EF47-B86F-DA72F5C62975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</dgm:pt>
    <dgm:pt modelId="{70EBF4AF-7372-4B4A-921F-58F5332FF42C}" type="pres">
      <dgm:prSet presAssocID="{579F0A6B-65C4-4049-B4A5-418410A6F3C1}" presName="parTxOnlySpace" presStyleCnt="0"/>
      <dgm:spPr/>
    </dgm:pt>
    <dgm:pt modelId="{45364A6A-6913-DA4C-B15E-A6B9AE6E4052}" type="pres">
      <dgm:prSet presAssocID="{D4282C58-8BDD-194B-8DFD-840240CCC730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2AFFEC-9E3C-6040-BE92-C3FA12498EBF}" srcId="{C4822715-875E-A547-8486-90959CBB8EB2}" destId="{4C14E0C1-B36B-EF47-B86F-DA72F5C62975}" srcOrd="6" destOrd="0" parTransId="{44D11DC2-98BC-2A40-AC07-5F3651436974}" sibTransId="{579F0A6B-65C4-4049-B4A5-418410A6F3C1}"/>
    <dgm:cxn modelId="{2912A89F-38C4-BD47-8ADE-4B123616BD98}" srcId="{C4822715-875E-A547-8486-90959CBB8EB2}" destId="{3E203D91-FCA4-4946-BD30-954C34F7F4ED}" srcOrd="1" destOrd="0" parTransId="{CC0AB537-7204-F645-916C-DA5DEDBE4DA7}" sibTransId="{D38FAAB0-41EB-694F-823A-16598BE7C915}"/>
    <dgm:cxn modelId="{2971BC77-E8CF-8147-B474-2BB928387BA2}" srcId="{C4822715-875E-A547-8486-90959CBB8EB2}" destId="{D946CB97-3C41-2A4F-AFE8-FA53F0038A8C}" srcOrd="2" destOrd="0" parTransId="{82F1EEC8-3A89-9C42-8515-7337EDC181BE}" sibTransId="{6A6FF012-8F78-5A40-807A-1A1624783791}"/>
    <dgm:cxn modelId="{CDEE7CDB-9596-2A4B-8025-45724D36F8E9}" srcId="{C4822715-875E-A547-8486-90959CBB8EB2}" destId="{0E73D513-2C43-4B44-9A9D-CC23CE3AC57A}" srcOrd="3" destOrd="0" parTransId="{0C1257D6-333F-1D4F-A051-85C1B9463C38}" sibTransId="{9401A603-444F-2342-B043-DE6004574440}"/>
    <dgm:cxn modelId="{35EEA372-03F3-AC48-B0D9-0526CDEF0334}" type="presOf" srcId="{D4282C58-8BDD-194B-8DFD-840240CCC730}" destId="{45364A6A-6913-DA4C-B15E-A6B9AE6E4052}" srcOrd="0" destOrd="0" presId="urn:microsoft.com/office/officeart/2005/8/layout/chevron1"/>
    <dgm:cxn modelId="{190B17E5-2D96-A843-8C96-2AA5D71A0F16}" type="presOf" srcId="{0E73D513-2C43-4B44-9A9D-CC23CE3AC57A}" destId="{BBC54B52-7741-6849-BC66-4BA94EB5DCCA}" srcOrd="0" destOrd="0" presId="urn:microsoft.com/office/officeart/2005/8/layout/chevron1"/>
    <dgm:cxn modelId="{60D03E1C-4366-764F-88BE-1AD94B5C9236}" srcId="{C4822715-875E-A547-8486-90959CBB8EB2}" destId="{7B15E242-44EE-8041-B677-9CE7A50BC61B}" srcOrd="5" destOrd="0" parTransId="{E54FBDA4-4CA4-6945-A3B6-4EE8108FB169}" sibTransId="{75745E8A-82EE-7442-83F7-91F6D17B74E4}"/>
    <dgm:cxn modelId="{0C0A8DE5-7907-D444-9541-AFCEFB91AA3D}" type="presOf" srcId="{C4822715-875E-A547-8486-90959CBB8EB2}" destId="{8AD85965-81AE-2C4A-A984-01C0CC82AEB8}" srcOrd="0" destOrd="0" presId="urn:microsoft.com/office/officeart/2005/8/layout/chevron1"/>
    <dgm:cxn modelId="{8156CD18-4EF1-9A41-A3D3-3947F7DD48A9}" type="presOf" srcId="{4C14E0C1-B36B-EF47-B86F-DA72F5C62975}" destId="{FE482F6A-2611-CF4E-A101-AB31EBAF57E1}" srcOrd="0" destOrd="0" presId="urn:microsoft.com/office/officeart/2005/8/layout/chevron1"/>
    <dgm:cxn modelId="{029A04F2-4FF2-CC47-B3A7-24DCDCDBB2A3}" srcId="{C4822715-875E-A547-8486-90959CBB8EB2}" destId="{D4282C58-8BDD-194B-8DFD-840240CCC730}" srcOrd="7" destOrd="0" parTransId="{3C4B4CC0-5D15-8743-B072-1099C28AAC1E}" sibTransId="{A74063ED-BDB4-A748-988B-A4278BFC3C97}"/>
    <dgm:cxn modelId="{3BAB8DCF-2FA3-C049-B103-1AA71DDF932C}" type="presOf" srcId="{3E203D91-FCA4-4946-BD30-954C34F7F4ED}" destId="{42645366-EF54-574A-9B08-26828FE6D23D}" srcOrd="0" destOrd="0" presId="urn:microsoft.com/office/officeart/2005/8/layout/chevron1"/>
    <dgm:cxn modelId="{FBBBD9E7-7A30-694D-9A09-D5BD2FCF2EB2}" type="presOf" srcId="{CF32A67B-C99D-3A48-B7DC-4709CD445E99}" destId="{3F6198E6-5F3A-6541-A30A-260A260B289C}" srcOrd="0" destOrd="0" presId="urn:microsoft.com/office/officeart/2005/8/layout/chevron1"/>
    <dgm:cxn modelId="{1C14DBC3-4BEB-884A-B4C0-54A6ACCC3080}" srcId="{C4822715-875E-A547-8486-90959CBB8EB2}" destId="{05AF1239-02B7-D242-B46D-06D7A735FF42}" srcOrd="4" destOrd="0" parTransId="{DC7AEF79-FA39-EB43-B0C5-115ACBEA47DF}" sibTransId="{0183A0F0-A19B-9C4B-97D1-4233C74850A4}"/>
    <dgm:cxn modelId="{68AB7F22-03A4-654B-88AF-6558FC16F377}" type="presOf" srcId="{05AF1239-02B7-D242-B46D-06D7A735FF42}" destId="{F3152E8D-C876-524A-9F34-092F87570D91}" srcOrd="0" destOrd="0" presId="urn:microsoft.com/office/officeart/2005/8/layout/chevron1"/>
    <dgm:cxn modelId="{1D80C8A8-C26F-AA4E-8C71-A11F06D8A247}" srcId="{C4822715-875E-A547-8486-90959CBB8EB2}" destId="{CF32A67B-C99D-3A48-B7DC-4709CD445E99}" srcOrd="0" destOrd="0" parTransId="{9B1C6C07-355A-3D4E-9098-67D0B0C705DD}" sibTransId="{26F5AE13-13EB-364F-B3D7-2862D8D3BA5F}"/>
    <dgm:cxn modelId="{27716E7E-A4B6-CE49-8BD8-69981EDA16FB}" type="presOf" srcId="{D946CB97-3C41-2A4F-AFE8-FA53F0038A8C}" destId="{D097CFE3-67BA-C64A-89FC-65899EFAE8E9}" srcOrd="0" destOrd="0" presId="urn:microsoft.com/office/officeart/2005/8/layout/chevron1"/>
    <dgm:cxn modelId="{47427FAD-432C-6645-8047-6E7E5B2C59BA}" type="presOf" srcId="{7B15E242-44EE-8041-B677-9CE7A50BC61B}" destId="{5A6F4A1B-44D8-1744-B5FD-9B983699ADC9}" srcOrd="0" destOrd="0" presId="urn:microsoft.com/office/officeart/2005/8/layout/chevron1"/>
    <dgm:cxn modelId="{3494F0AD-B937-7E46-9328-81EFB6A62605}" type="presParOf" srcId="{8AD85965-81AE-2C4A-A984-01C0CC82AEB8}" destId="{3F6198E6-5F3A-6541-A30A-260A260B289C}" srcOrd="0" destOrd="0" presId="urn:microsoft.com/office/officeart/2005/8/layout/chevron1"/>
    <dgm:cxn modelId="{3366BB2C-637E-1947-88F7-5D953DBBA450}" type="presParOf" srcId="{8AD85965-81AE-2C4A-A984-01C0CC82AEB8}" destId="{AD048CB8-22C8-3449-B0D3-C210D19B4683}" srcOrd="1" destOrd="0" presId="urn:microsoft.com/office/officeart/2005/8/layout/chevron1"/>
    <dgm:cxn modelId="{CECDD2ED-5A97-544E-9F65-1507E3C9C639}" type="presParOf" srcId="{8AD85965-81AE-2C4A-A984-01C0CC82AEB8}" destId="{42645366-EF54-574A-9B08-26828FE6D23D}" srcOrd="2" destOrd="0" presId="urn:microsoft.com/office/officeart/2005/8/layout/chevron1"/>
    <dgm:cxn modelId="{3BF630FF-ED9B-9D4B-84D6-1A451CE02400}" type="presParOf" srcId="{8AD85965-81AE-2C4A-A984-01C0CC82AEB8}" destId="{960A409F-3A8B-DE42-B2F0-5B1CC9449327}" srcOrd="3" destOrd="0" presId="urn:microsoft.com/office/officeart/2005/8/layout/chevron1"/>
    <dgm:cxn modelId="{D2C1E484-48FB-2449-B7CC-CCC5503847B8}" type="presParOf" srcId="{8AD85965-81AE-2C4A-A984-01C0CC82AEB8}" destId="{D097CFE3-67BA-C64A-89FC-65899EFAE8E9}" srcOrd="4" destOrd="0" presId="urn:microsoft.com/office/officeart/2005/8/layout/chevron1"/>
    <dgm:cxn modelId="{24B6D8B4-AA4A-4248-B02F-576122CEEBA0}" type="presParOf" srcId="{8AD85965-81AE-2C4A-A984-01C0CC82AEB8}" destId="{1CCC2EC0-AE6F-F54D-B2A4-E0E00EADBBBC}" srcOrd="5" destOrd="0" presId="urn:microsoft.com/office/officeart/2005/8/layout/chevron1"/>
    <dgm:cxn modelId="{71AA42FB-303A-744A-AC1E-495555929DD5}" type="presParOf" srcId="{8AD85965-81AE-2C4A-A984-01C0CC82AEB8}" destId="{BBC54B52-7741-6849-BC66-4BA94EB5DCCA}" srcOrd="6" destOrd="0" presId="urn:microsoft.com/office/officeart/2005/8/layout/chevron1"/>
    <dgm:cxn modelId="{F74C6A0D-FEAD-304D-B4A8-0033391DAE78}" type="presParOf" srcId="{8AD85965-81AE-2C4A-A984-01C0CC82AEB8}" destId="{29F7B8A2-33AE-0644-BD3C-F7DAE92FB36B}" srcOrd="7" destOrd="0" presId="urn:microsoft.com/office/officeart/2005/8/layout/chevron1"/>
    <dgm:cxn modelId="{5B55D4F8-8443-F24B-88B6-FE37E6646E1A}" type="presParOf" srcId="{8AD85965-81AE-2C4A-A984-01C0CC82AEB8}" destId="{F3152E8D-C876-524A-9F34-092F87570D91}" srcOrd="8" destOrd="0" presId="urn:microsoft.com/office/officeart/2005/8/layout/chevron1"/>
    <dgm:cxn modelId="{2D5C339B-69F7-0D4D-A9DB-0982A07E50C0}" type="presParOf" srcId="{8AD85965-81AE-2C4A-A984-01C0CC82AEB8}" destId="{04679923-7289-A047-B039-A5AF35C3D824}" srcOrd="9" destOrd="0" presId="urn:microsoft.com/office/officeart/2005/8/layout/chevron1"/>
    <dgm:cxn modelId="{4F1764EF-BEE1-6B4E-B016-0C551CDF5A6C}" type="presParOf" srcId="{8AD85965-81AE-2C4A-A984-01C0CC82AEB8}" destId="{5A6F4A1B-44D8-1744-B5FD-9B983699ADC9}" srcOrd="10" destOrd="0" presId="urn:microsoft.com/office/officeart/2005/8/layout/chevron1"/>
    <dgm:cxn modelId="{F4F36BEB-4E9C-3B4B-A4B6-8A7B42253817}" type="presParOf" srcId="{8AD85965-81AE-2C4A-A984-01C0CC82AEB8}" destId="{0AE1A13C-14AF-CA41-A3F1-AA62D13BA1BE}" srcOrd="11" destOrd="0" presId="urn:microsoft.com/office/officeart/2005/8/layout/chevron1"/>
    <dgm:cxn modelId="{37224610-AC04-024D-9839-3D7F4E14D09D}" type="presParOf" srcId="{8AD85965-81AE-2C4A-A984-01C0CC82AEB8}" destId="{FE482F6A-2611-CF4E-A101-AB31EBAF57E1}" srcOrd="12" destOrd="0" presId="urn:microsoft.com/office/officeart/2005/8/layout/chevron1"/>
    <dgm:cxn modelId="{362CD976-2D97-FC41-8B06-4F0877024832}" type="presParOf" srcId="{8AD85965-81AE-2C4A-A984-01C0CC82AEB8}" destId="{70EBF4AF-7372-4B4A-921F-58F5332FF42C}" srcOrd="13" destOrd="0" presId="urn:microsoft.com/office/officeart/2005/8/layout/chevron1"/>
    <dgm:cxn modelId="{A52D0151-95F4-D74D-BC40-4348570A94AD}" type="presParOf" srcId="{8AD85965-81AE-2C4A-A984-01C0CC82AEB8}" destId="{45364A6A-6913-DA4C-B15E-A6B9AE6E4052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198E6-5F3A-6541-A30A-260A260B289C}">
      <dsp:nvSpPr>
        <dsp:cNvPr id="0" name=""/>
        <dsp:cNvSpPr/>
      </dsp:nvSpPr>
      <dsp:spPr>
        <a:xfrm>
          <a:off x="5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Least fear</a:t>
          </a:r>
          <a:endParaRPr lang="en-US" sz="1100" kern="1200" dirty="0"/>
        </a:p>
      </dsp:txBody>
      <dsp:txXfrm>
        <a:off x="167505" y="1865014"/>
        <a:ext cx="500955" cy="333970"/>
      </dsp:txXfrm>
    </dsp:sp>
    <dsp:sp modelId="{42645366-EF54-574A-9B08-26828FE6D23D}">
      <dsp:nvSpPr>
        <dsp:cNvPr id="0" name=""/>
        <dsp:cNvSpPr/>
      </dsp:nvSpPr>
      <dsp:spPr>
        <a:xfrm>
          <a:off x="751954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918939" y="1865014"/>
        <a:ext cx="500955" cy="333970"/>
      </dsp:txXfrm>
    </dsp:sp>
    <dsp:sp modelId="{D097CFE3-67BA-C64A-89FC-65899EFAE8E9}">
      <dsp:nvSpPr>
        <dsp:cNvPr id="0" name=""/>
        <dsp:cNvSpPr/>
      </dsp:nvSpPr>
      <dsp:spPr>
        <a:xfrm>
          <a:off x="1503387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70372" y="1865014"/>
        <a:ext cx="500955" cy="333970"/>
      </dsp:txXfrm>
    </dsp:sp>
    <dsp:sp modelId="{BBC54B52-7741-6849-BC66-4BA94EB5DCCA}">
      <dsp:nvSpPr>
        <dsp:cNvPr id="0" name=""/>
        <dsp:cNvSpPr/>
      </dsp:nvSpPr>
      <dsp:spPr>
        <a:xfrm>
          <a:off x="22548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421805" y="1865014"/>
        <a:ext cx="500955" cy="333970"/>
      </dsp:txXfrm>
    </dsp:sp>
    <dsp:sp modelId="{F3152E8D-C876-524A-9F34-092F87570D91}">
      <dsp:nvSpPr>
        <dsp:cNvPr id="0" name=""/>
        <dsp:cNvSpPr/>
      </dsp:nvSpPr>
      <dsp:spPr>
        <a:xfrm>
          <a:off x="30062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173238" y="1865014"/>
        <a:ext cx="500955" cy="333970"/>
      </dsp:txXfrm>
    </dsp:sp>
    <dsp:sp modelId="{5A6F4A1B-44D8-1744-B5FD-9B983699ADC9}">
      <dsp:nvSpPr>
        <dsp:cNvPr id="0" name=""/>
        <dsp:cNvSpPr/>
      </dsp:nvSpPr>
      <dsp:spPr>
        <a:xfrm>
          <a:off x="3757686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924671" y="1865014"/>
        <a:ext cx="500955" cy="333970"/>
      </dsp:txXfrm>
    </dsp:sp>
    <dsp:sp modelId="{FE482F6A-2611-CF4E-A101-AB31EBAF57E1}">
      <dsp:nvSpPr>
        <dsp:cNvPr id="0" name=""/>
        <dsp:cNvSpPr/>
      </dsp:nvSpPr>
      <dsp:spPr>
        <a:xfrm>
          <a:off x="45091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4676105" y="1865014"/>
        <a:ext cx="500955" cy="333970"/>
      </dsp:txXfrm>
    </dsp:sp>
    <dsp:sp modelId="{45364A6A-6913-DA4C-B15E-A6B9AE6E4052}">
      <dsp:nvSpPr>
        <dsp:cNvPr id="0" name=""/>
        <dsp:cNvSpPr/>
      </dsp:nvSpPr>
      <dsp:spPr>
        <a:xfrm>
          <a:off x="52605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Most fear</a:t>
          </a:r>
          <a:endParaRPr lang="en-US" sz="1100" kern="1200" dirty="0"/>
        </a:p>
      </dsp:txBody>
      <dsp:txXfrm>
        <a:off x="5427538" y="1865014"/>
        <a:ext cx="500955" cy="33397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198E6-5F3A-6541-A30A-260A260B289C}">
      <dsp:nvSpPr>
        <dsp:cNvPr id="0" name=""/>
        <dsp:cNvSpPr/>
      </dsp:nvSpPr>
      <dsp:spPr>
        <a:xfrm>
          <a:off x="5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Least determined</a:t>
          </a:r>
          <a:endParaRPr lang="en-US" sz="700" kern="1200" dirty="0"/>
        </a:p>
      </dsp:txBody>
      <dsp:txXfrm>
        <a:off x="167505" y="1865014"/>
        <a:ext cx="500955" cy="333970"/>
      </dsp:txXfrm>
    </dsp:sp>
    <dsp:sp modelId="{42645366-EF54-574A-9B08-26828FE6D23D}">
      <dsp:nvSpPr>
        <dsp:cNvPr id="0" name=""/>
        <dsp:cNvSpPr/>
      </dsp:nvSpPr>
      <dsp:spPr>
        <a:xfrm>
          <a:off x="751954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918939" y="1865014"/>
        <a:ext cx="500955" cy="333970"/>
      </dsp:txXfrm>
    </dsp:sp>
    <dsp:sp modelId="{D097CFE3-67BA-C64A-89FC-65899EFAE8E9}">
      <dsp:nvSpPr>
        <dsp:cNvPr id="0" name=""/>
        <dsp:cNvSpPr/>
      </dsp:nvSpPr>
      <dsp:spPr>
        <a:xfrm>
          <a:off x="1503387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1670372" y="1865014"/>
        <a:ext cx="500955" cy="333970"/>
      </dsp:txXfrm>
    </dsp:sp>
    <dsp:sp modelId="{BBC54B52-7741-6849-BC66-4BA94EB5DCCA}">
      <dsp:nvSpPr>
        <dsp:cNvPr id="0" name=""/>
        <dsp:cNvSpPr/>
      </dsp:nvSpPr>
      <dsp:spPr>
        <a:xfrm>
          <a:off x="22548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421805" y="1865014"/>
        <a:ext cx="500955" cy="333970"/>
      </dsp:txXfrm>
    </dsp:sp>
    <dsp:sp modelId="{F3152E8D-C876-524A-9F34-092F87570D91}">
      <dsp:nvSpPr>
        <dsp:cNvPr id="0" name=""/>
        <dsp:cNvSpPr/>
      </dsp:nvSpPr>
      <dsp:spPr>
        <a:xfrm>
          <a:off x="30062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3173238" y="1865014"/>
        <a:ext cx="500955" cy="333970"/>
      </dsp:txXfrm>
    </dsp:sp>
    <dsp:sp modelId="{5A6F4A1B-44D8-1744-B5FD-9B983699ADC9}">
      <dsp:nvSpPr>
        <dsp:cNvPr id="0" name=""/>
        <dsp:cNvSpPr/>
      </dsp:nvSpPr>
      <dsp:spPr>
        <a:xfrm>
          <a:off x="3757686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3924671" y="1865014"/>
        <a:ext cx="500955" cy="333970"/>
      </dsp:txXfrm>
    </dsp:sp>
    <dsp:sp modelId="{FE482F6A-2611-CF4E-A101-AB31EBAF57E1}">
      <dsp:nvSpPr>
        <dsp:cNvPr id="0" name=""/>
        <dsp:cNvSpPr/>
      </dsp:nvSpPr>
      <dsp:spPr>
        <a:xfrm>
          <a:off x="45091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4676105" y="1865014"/>
        <a:ext cx="500955" cy="333970"/>
      </dsp:txXfrm>
    </dsp:sp>
    <dsp:sp modelId="{45364A6A-6913-DA4C-B15E-A6B9AE6E4052}">
      <dsp:nvSpPr>
        <dsp:cNvPr id="0" name=""/>
        <dsp:cNvSpPr/>
      </dsp:nvSpPr>
      <dsp:spPr>
        <a:xfrm>
          <a:off x="52605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Most determined</a:t>
          </a:r>
          <a:endParaRPr lang="en-US" sz="700" kern="1200" dirty="0"/>
        </a:p>
      </dsp:txBody>
      <dsp:txXfrm>
        <a:off x="5427538" y="1865014"/>
        <a:ext cx="500955" cy="33397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198E6-5F3A-6541-A30A-260A260B289C}">
      <dsp:nvSpPr>
        <dsp:cNvPr id="0" name=""/>
        <dsp:cNvSpPr/>
      </dsp:nvSpPr>
      <dsp:spPr>
        <a:xfrm>
          <a:off x="5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Least sad</a:t>
          </a:r>
          <a:endParaRPr lang="en-US" sz="1100" kern="1200" dirty="0"/>
        </a:p>
      </dsp:txBody>
      <dsp:txXfrm>
        <a:off x="167505" y="1865014"/>
        <a:ext cx="500955" cy="333970"/>
      </dsp:txXfrm>
    </dsp:sp>
    <dsp:sp modelId="{42645366-EF54-574A-9B08-26828FE6D23D}">
      <dsp:nvSpPr>
        <dsp:cNvPr id="0" name=""/>
        <dsp:cNvSpPr/>
      </dsp:nvSpPr>
      <dsp:spPr>
        <a:xfrm>
          <a:off x="751954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918939" y="1865014"/>
        <a:ext cx="500955" cy="333970"/>
      </dsp:txXfrm>
    </dsp:sp>
    <dsp:sp modelId="{D097CFE3-67BA-C64A-89FC-65899EFAE8E9}">
      <dsp:nvSpPr>
        <dsp:cNvPr id="0" name=""/>
        <dsp:cNvSpPr/>
      </dsp:nvSpPr>
      <dsp:spPr>
        <a:xfrm>
          <a:off x="1503387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70372" y="1865014"/>
        <a:ext cx="500955" cy="333970"/>
      </dsp:txXfrm>
    </dsp:sp>
    <dsp:sp modelId="{BBC54B52-7741-6849-BC66-4BA94EB5DCCA}">
      <dsp:nvSpPr>
        <dsp:cNvPr id="0" name=""/>
        <dsp:cNvSpPr/>
      </dsp:nvSpPr>
      <dsp:spPr>
        <a:xfrm>
          <a:off x="22548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421805" y="1865014"/>
        <a:ext cx="500955" cy="333970"/>
      </dsp:txXfrm>
    </dsp:sp>
    <dsp:sp modelId="{F3152E8D-C876-524A-9F34-092F87570D91}">
      <dsp:nvSpPr>
        <dsp:cNvPr id="0" name=""/>
        <dsp:cNvSpPr/>
      </dsp:nvSpPr>
      <dsp:spPr>
        <a:xfrm>
          <a:off x="30062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173238" y="1865014"/>
        <a:ext cx="500955" cy="333970"/>
      </dsp:txXfrm>
    </dsp:sp>
    <dsp:sp modelId="{5A6F4A1B-44D8-1744-B5FD-9B983699ADC9}">
      <dsp:nvSpPr>
        <dsp:cNvPr id="0" name=""/>
        <dsp:cNvSpPr/>
      </dsp:nvSpPr>
      <dsp:spPr>
        <a:xfrm>
          <a:off x="3757686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924671" y="1865014"/>
        <a:ext cx="500955" cy="333970"/>
      </dsp:txXfrm>
    </dsp:sp>
    <dsp:sp modelId="{FE482F6A-2611-CF4E-A101-AB31EBAF57E1}">
      <dsp:nvSpPr>
        <dsp:cNvPr id="0" name=""/>
        <dsp:cNvSpPr/>
      </dsp:nvSpPr>
      <dsp:spPr>
        <a:xfrm>
          <a:off x="45091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676105" y="1865014"/>
        <a:ext cx="500955" cy="333970"/>
      </dsp:txXfrm>
    </dsp:sp>
    <dsp:sp modelId="{45364A6A-6913-DA4C-B15E-A6B9AE6E4052}">
      <dsp:nvSpPr>
        <dsp:cNvPr id="0" name=""/>
        <dsp:cNvSpPr/>
      </dsp:nvSpPr>
      <dsp:spPr>
        <a:xfrm>
          <a:off x="52605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Most sad</a:t>
          </a:r>
          <a:endParaRPr lang="en-US" sz="1100" kern="1200" dirty="0"/>
        </a:p>
      </dsp:txBody>
      <dsp:txXfrm>
        <a:off x="5427538" y="1865014"/>
        <a:ext cx="500955" cy="33397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198E6-5F3A-6541-A30A-260A260B289C}">
      <dsp:nvSpPr>
        <dsp:cNvPr id="0" name=""/>
        <dsp:cNvSpPr/>
      </dsp:nvSpPr>
      <dsp:spPr>
        <a:xfrm>
          <a:off x="5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Least sad</a:t>
          </a:r>
          <a:endParaRPr lang="en-US" sz="1100" kern="1200" dirty="0"/>
        </a:p>
      </dsp:txBody>
      <dsp:txXfrm>
        <a:off x="167505" y="1865014"/>
        <a:ext cx="500955" cy="333970"/>
      </dsp:txXfrm>
    </dsp:sp>
    <dsp:sp modelId="{42645366-EF54-574A-9B08-26828FE6D23D}">
      <dsp:nvSpPr>
        <dsp:cNvPr id="0" name=""/>
        <dsp:cNvSpPr/>
      </dsp:nvSpPr>
      <dsp:spPr>
        <a:xfrm>
          <a:off x="751954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918939" y="1865014"/>
        <a:ext cx="500955" cy="333970"/>
      </dsp:txXfrm>
    </dsp:sp>
    <dsp:sp modelId="{D097CFE3-67BA-C64A-89FC-65899EFAE8E9}">
      <dsp:nvSpPr>
        <dsp:cNvPr id="0" name=""/>
        <dsp:cNvSpPr/>
      </dsp:nvSpPr>
      <dsp:spPr>
        <a:xfrm>
          <a:off x="1503387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70372" y="1865014"/>
        <a:ext cx="500955" cy="333970"/>
      </dsp:txXfrm>
    </dsp:sp>
    <dsp:sp modelId="{BBC54B52-7741-6849-BC66-4BA94EB5DCCA}">
      <dsp:nvSpPr>
        <dsp:cNvPr id="0" name=""/>
        <dsp:cNvSpPr/>
      </dsp:nvSpPr>
      <dsp:spPr>
        <a:xfrm>
          <a:off x="22548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421805" y="1865014"/>
        <a:ext cx="500955" cy="333970"/>
      </dsp:txXfrm>
    </dsp:sp>
    <dsp:sp modelId="{F3152E8D-C876-524A-9F34-092F87570D91}">
      <dsp:nvSpPr>
        <dsp:cNvPr id="0" name=""/>
        <dsp:cNvSpPr/>
      </dsp:nvSpPr>
      <dsp:spPr>
        <a:xfrm>
          <a:off x="30062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173238" y="1865014"/>
        <a:ext cx="500955" cy="333970"/>
      </dsp:txXfrm>
    </dsp:sp>
    <dsp:sp modelId="{5A6F4A1B-44D8-1744-B5FD-9B983699ADC9}">
      <dsp:nvSpPr>
        <dsp:cNvPr id="0" name=""/>
        <dsp:cNvSpPr/>
      </dsp:nvSpPr>
      <dsp:spPr>
        <a:xfrm>
          <a:off x="3757686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924671" y="1865014"/>
        <a:ext cx="500955" cy="333970"/>
      </dsp:txXfrm>
    </dsp:sp>
    <dsp:sp modelId="{FE482F6A-2611-CF4E-A101-AB31EBAF57E1}">
      <dsp:nvSpPr>
        <dsp:cNvPr id="0" name=""/>
        <dsp:cNvSpPr/>
      </dsp:nvSpPr>
      <dsp:spPr>
        <a:xfrm>
          <a:off x="45091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676105" y="1865014"/>
        <a:ext cx="500955" cy="333970"/>
      </dsp:txXfrm>
    </dsp:sp>
    <dsp:sp modelId="{45364A6A-6913-DA4C-B15E-A6B9AE6E4052}">
      <dsp:nvSpPr>
        <dsp:cNvPr id="0" name=""/>
        <dsp:cNvSpPr/>
      </dsp:nvSpPr>
      <dsp:spPr>
        <a:xfrm>
          <a:off x="52605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Most sad</a:t>
          </a:r>
          <a:endParaRPr lang="en-US" sz="1100" kern="1200" dirty="0"/>
        </a:p>
      </dsp:txBody>
      <dsp:txXfrm>
        <a:off x="5427538" y="1865014"/>
        <a:ext cx="500955" cy="33397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198E6-5F3A-6541-A30A-260A260B289C}">
      <dsp:nvSpPr>
        <dsp:cNvPr id="0" name=""/>
        <dsp:cNvSpPr/>
      </dsp:nvSpPr>
      <dsp:spPr>
        <a:xfrm>
          <a:off x="5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Least happy</a:t>
          </a:r>
          <a:endParaRPr lang="en-US" sz="1100" kern="1200" dirty="0"/>
        </a:p>
      </dsp:txBody>
      <dsp:txXfrm>
        <a:off x="167505" y="1865014"/>
        <a:ext cx="500955" cy="333970"/>
      </dsp:txXfrm>
    </dsp:sp>
    <dsp:sp modelId="{42645366-EF54-574A-9B08-26828FE6D23D}">
      <dsp:nvSpPr>
        <dsp:cNvPr id="0" name=""/>
        <dsp:cNvSpPr/>
      </dsp:nvSpPr>
      <dsp:spPr>
        <a:xfrm>
          <a:off x="751954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918939" y="1865014"/>
        <a:ext cx="500955" cy="333970"/>
      </dsp:txXfrm>
    </dsp:sp>
    <dsp:sp modelId="{D097CFE3-67BA-C64A-89FC-65899EFAE8E9}">
      <dsp:nvSpPr>
        <dsp:cNvPr id="0" name=""/>
        <dsp:cNvSpPr/>
      </dsp:nvSpPr>
      <dsp:spPr>
        <a:xfrm>
          <a:off x="1503387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70372" y="1865014"/>
        <a:ext cx="500955" cy="333970"/>
      </dsp:txXfrm>
    </dsp:sp>
    <dsp:sp modelId="{BBC54B52-7741-6849-BC66-4BA94EB5DCCA}">
      <dsp:nvSpPr>
        <dsp:cNvPr id="0" name=""/>
        <dsp:cNvSpPr/>
      </dsp:nvSpPr>
      <dsp:spPr>
        <a:xfrm>
          <a:off x="22548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421805" y="1865014"/>
        <a:ext cx="500955" cy="333970"/>
      </dsp:txXfrm>
    </dsp:sp>
    <dsp:sp modelId="{F3152E8D-C876-524A-9F34-092F87570D91}">
      <dsp:nvSpPr>
        <dsp:cNvPr id="0" name=""/>
        <dsp:cNvSpPr/>
      </dsp:nvSpPr>
      <dsp:spPr>
        <a:xfrm>
          <a:off x="30062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173238" y="1865014"/>
        <a:ext cx="500955" cy="333970"/>
      </dsp:txXfrm>
    </dsp:sp>
    <dsp:sp modelId="{5A6F4A1B-44D8-1744-B5FD-9B983699ADC9}">
      <dsp:nvSpPr>
        <dsp:cNvPr id="0" name=""/>
        <dsp:cNvSpPr/>
      </dsp:nvSpPr>
      <dsp:spPr>
        <a:xfrm>
          <a:off x="3757686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924671" y="1865014"/>
        <a:ext cx="500955" cy="333970"/>
      </dsp:txXfrm>
    </dsp:sp>
    <dsp:sp modelId="{FE482F6A-2611-CF4E-A101-AB31EBAF57E1}">
      <dsp:nvSpPr>
        <dsp:cNvPr id="0" name=""/>
        <dsp:cNvSpPr/>
      </dsp:nvSpPr>
      <dsp:spPr>
        <a:xfrm>
          <a:off x="45091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676105" y="1865014"/>
        <a:ext cx="500955" cy="333970"/>
      </dsp:txXfrm>
    </dsp:sp>
    <dsp:sp modelId="{45364A6A-6913-DA4C-B15E-A6B9AE6E4052}">
      <dsp:nvSpPr>
        <dsp:cNvPr id="0" name=""/>
        <dsp:cNvSpPr/>
      </dsp:nvSpPr>
      <dsp:spPr>
        <a:xfrm>
          <a:off x="52605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Most happy</a:t>
          </a:r>
          <a:endParaRPr lang="en-US" sz="1100" kern="1200" dirty="0"/>
        </a:p>
      </dsp:txBody>
      <dsp:txXfrm>
        <a:off x="5427538" y="1865014"/>
        <a:ext cx="500955" cy="33397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198E6-5F3A-6541-A30A-260A260B289C}">
      <dsp:nvSpPr>
        <dsp:cNvPr id="0" name=""/>
        <dsp:cNvSpPr/>
      </dsp:nvSpPr>
      <dsp:spPr>
        <a:xfrm>
          <a:off x="5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Least happy</a:t>
          </a:r>
          <a:endParaRPr lang="en-US" sz="1100" kern="1200" dirty="0"/>
        </a:p>
      </dsp:txBody>
      <dsp:txXfrm>
        <a:off x="167505" y="1865014"/>
        <a:ext cx="500955" cy="333970"/>
      </dsp:txXfrm>
    </dsp:sp>
    <dsp:sp modelId="{42645366-EF54-574A-9B08-26828FE6D23D}">
      <dsp:nvSpPr>
        <dsp:cNvPr id="0" name=""/>
        <dsp:cNvSpPr/>
      </dsp:nvSpPr>
      <dsp:spPr>
        <a:xfrm>
          <a:off x="751954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918939" y="1865014"/>
        <a:ext cx="500955" cy="333970"/>
      </dsp:txXfrm>
    </dsp:sp>
    <dsp:sp modelId="{D097CFE3-67BA-C64A-89FC-65899EFAE8E9}">
      <dsp:nvSpPr>
        <dsp:cNvPr id="0" name=""/>
        <dsp:cNvSpPr/>
      </dsp:nvSpPr>
      <dsp:spPr>
        <a:xfrm>
          <a:off x="1503387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70372" y="1865014"/>
        <a:ext cx="500955" cy="333970"/>
      </dsp:txXfrm>
    </dsp:sp>
    <dsp:sp modelId="{BBC54B52-7741-6849-BC66-4BA94EB5DCCA}">
      <dsp:nvSpPr>
        <dsp:cNvPr id="0" name=""/>
        <dsp:cNvSpPr/>
      </dsp:nvSpPr>
      <dsp:spPr>
        <a:xfrm>
          <a:off x="22548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421805" y="1865014"/>
        <a:ext cx="500955" cy="333970"/>
      </dsp:txXfrm>
    </dsp:sp>
    <dsp:sp modelId="{F3152E8D-C876-524A-9F34-092F87570D91}">
      <dsp:nvSpPr>
        <dsp:cNvPr id="0" name=""/>
        <dsp:cNvSpPr/>
      </dsp:nvSpPr>
      <dsp:spPr>
        <a:xfrm>
          <a:off x="30062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173238" y="1865014"/>
        <a:ext cx="500955" cy="333970"/>
      </dsp:txXfrm>
    </dsp:sp>
    <dsp:sp modelId="{5A6F4A1B-44D8-1744-B5FD-9B983699ADC9}">
      <dsp:nvSpPr>
        <dsp:cNvPr id="0" name=""/>
        <dsp:cNvSpPr/>
      </dsp:nvSpPr>
      <dsp:spPr>
        <a:xfrm>
          <a:off x="3757686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924671" y="1865014"/>
        <a:ext cx="500955" cy="333970"/>
      </dsp:txXfrm>
    </dsp:sp>
    <dsp:sp modelId="{FE482F6A-2611-CF4E-A101-AB31EBAF57E1}">
      <dsp:nvSpPr>
        <dsp:cNvPr id="0" name=""/>
        <dsp:cNvSpPr/>
      </dsp:nvSpPr>
      <dsp:spPr>
        <a:xfrm>
          <a:off x="45091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676105" y="1865014"/>
        <a:ext cx="500955" cy="333970"/>
      </dsp:txXfrm>
    </dsp:sp>
    <dsp:sp modelId="{45364A6A-6913-DA4C-B15E-A6B9AE6E4052}">
      <dsp:nvSpPr>
        <dsp:cNvPr id="0" name=""/>
        <dsp:cNvSpPr/>
      </dsp:nvSpPr>
      <dsp:spPr>
        <a:xfrm>
          <a:off x="52605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Most happy</a:t>
          </a:r>
          <a:endParaRPr lang="en-US" sz="1100" kern="1200" dirty="0"/>
        </a:p>
      </dsp:txBody>
      <dsp:txXfrm>
        <a:off x="5427538" y="1865014"/>
        <a:ext cx="500955" cy="33397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198E6-5F3A-6541-A30A-260A260B289C}">
      <dsp:nvSpPr>
        <dsp:cNvPr id="0" name=""/>
        <dsp:cNvSpPr/>
      </dsp:nvSpPr>
      <dsp:spPr>
        <a:xfrm>
          <a:off x="5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Least conflicting</a:t>
          </a:r>
          <a:endParaRPr lang="en-US" sz="800" kern="1200" dirty="0"/>
        </a:p>
      </dsp:txBody>
      <dsp:txXfrm>
        <a:off x="167505" y="1865014"/>
        <a:ext cx="500955" cy="333970"/>
      </dsp:txXfrm>
    </dsp:sp>
    <dsp:sp modelId="{42645366-EF54-574A-9B08-26828FE6D23D}">
      <dsp:nvSpPr>
        <dsp:cNvPr id="0" name=""/>
        <dsp:cNvSpPr/>
      </dsp:nvSpPr>
      <dsp:spPr>
        <a:xfrm>
          <a:off x="751954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918939" y="1865014"/>
        <a:ext cx="500955" cy="333970"/>
      </dsp:txXfrm>
    </dsp:sp>
    <dsp:sp modelId="{D097CFE3-67BA-C64A-89FC-65899EFAE8E9}">
      <dsp:nvSpPr>
        <dsp:cNvPr id="0" name=""/>
        <dsp:cNvSpPr/>
      </dsp:nvSpPr>
      <dsp:spPr>
        <a:xfrm>
          <a:off x="1503387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670372" y="1865014"/>
        <a:ext cx="500955" cy="333970"/>
      </dsp:txXfrm>
    </dsp:sp>
    <dsp:sp modelId="{BBC54B52-7741-6849-BC66-4BA94EB5DCCA}">
      <dsp:nvSpPr>
        <dsp:cNvPr id="0" name=""/>
        <dsp:cNvSpPr/>
      </dsp:nvSpPr>
      <dsp:spPr>
        <a:xfrm>
          <a:off x="22548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421805" y="1865014"/>
        <a:ext cx="500955" cy="333970"/>
      </dsp:txXfrm>
    </dsp:sp>
    <dsp:sp modelId="{F3152E8D-C876-524A-9F34-092F87570D91}">
      <dsp:nvSpPr>
        <dsp:cNvPr id="0" name=""/>
        <dsp:cNvSpPr/>
      </dsp:nvSpPr>
      <dsp:spPr>
        <a:xfrm>
          <a:off x="30062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173238" y="1865014"/>
        <a:ext cx="500955" cy="333970"/>
      </dsp:txXfrm>
    </dsp:sp>
    <dsp:sp modelId="{5A6F4A1B-44D8-1744-B5FD-9B983699ADC9}">
      <dsp:nvSpPr>
        <dsp:cNvPr id="0" name=""/>
        <dsp:cNvSpPr/>
      </dsp:nvSpPr>
      <dsp:spPr>
        <a:xfrm>
          <a:off x="3757686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924671" y="1865014"/>
        <a:ext cx="500955" cy="333970"/>
      </dsp:txXfrm>
    </dsp:sp>
    <dsp:sp modelId="{FE482F6A-2611-CF4E-A101-AB31EBAF57E1}">
      <dsp:nvSpPr>
        <dsp:cNvPr id="0" name=""/>
        <dsp:cNvSpPr/>
      </dsp:nvSpPr>
      <dsp:spPr>
        <a:xfrm>
          <a:off x="45091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676105" y="1865014"/>
        <a:ext cx="500955" cy="333970"/>
      </dsp:txXfrm>
    </dsp:sp>
    <dsp:sp modelId="{45364A6A-6913-DA4C-B15E-A6B9AE6E4052}">
      <dsp:nvSpPr>
        <dsp:cNvPr id="0" name=""/>
        <dsp:cNvSpPr/>
      </dsp:nvSpPr>
      <dsp:spPr>
        <a:xfrm>
          <a:off x="52605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Most conflicting</a:t>
          </a:r>
          <a:endParaRPr lang="en-US" sz="800" kern="1200" dirty="0"/>
        </a:p>
      </dsp:txBody>
      <dsp:txXfrm>
        <a:off x="5427538" y="1865014"/>
        <a:ext cx="500955" cy="33397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198E6-5F3A-6541-A30A-260A260B289C}">
      <dsp:nvSpPr>
        <dsp:cNvPr id="0" name=""/>
        <dsp:cNvSpPr/>
      </dsp:nvSpPr>
      <dsp:spPr>
        <a:xfrm>
          <a:off x="5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Least conflicting</a:t>
          </a:r>
          <a:endParaRPr lang="en-US" sz="800" kern="1200" dirty="0"/>
        </a:p>
      </dsp:txBody>
      <dsp:txXfrm>
        <a:off x="167505" y="1865014"/>
        <a:ext cx="500955" cy="333970"/>
      </dsp:txXfrm>
    </dsp:sp>
    <dsp:sp modelId="{42645366-EF54-574A-9B08-26828FE6D23D}">
      <dsp:nvSpPr>
        <dsp:cNvPr id="0" name=""/>
        <dsp:cNvSpPr/>
      </dsp:nvSpPr>
      <dsp:spPr>
        <a:xfrm>
          <a:off x="751954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918939" y="1865014"/>
        <a:ext cx="500955" cy="333970"/>
      </dsp:txXfrm>
    </dsp:sp>
    <dsp:sp modelId="{D097CFE3-67BA-C64A-89FC-65899EFAE8E9}">
      <dsp:nvSpPr>
        <dsp:cNvPr id="0" name=""/>
        <dsp:cNvSpPr/>
      </dsp:nvSpPr>
      <dsp:spPr>
        <a:xfrm>
          <a:off x="1503387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670372" y="1865014"/>
        <a:ext cx="500955" cy="333970"/>
      </dsp:txXfrm>
    </dsp:sp>
    <dsp:sp modelId="{BBC54B52-7741-6849-BC66-4BA94EB5DCCA}">
      <dsp:nvSpPr>
        <dsp:cNvPr id="0" name=""/>
        <dsp:cNvSpPr/>
      </dsp:nvSpPr>
      <dsp:spPr>
        <a:xfrm>
          <a:off x="22548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421805" y="1865014"/>
        <a:ext cx="500955" cy="333970"/>
      </dsp:txXfrm>
    </dsp:sp>
    <dsp:sp modelId="{F3152E8D-C876-524A-9F34-092F87570D91}">
      <dsp:nvSpPr>
        <dsp:cNvPr id="0" name=""/>
        <dsp:cNvSpPr/>
      </dsp:nvSpPr>
      <dsp:spPr>
        <a:xfrm>
          <a:off x="30062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173238" y="1865014"/>
        <a:ext cx="500955" cy="333970"/>
      </dsp:txXfrm>
    </dsp:sp>
    <dsp:sp modelId="{5A6F4A1B-44D8-1744-B5FD-9B983699ADC9}">
      <dsp:nvSpPr>
        <dsp:cNvPr id="0" name=""/>
        <dsp:cNvSpPr/>
      </dsp:nvSpPr>
      <dsp:spPr>
        <a:xfrm>
          <a:off x="3757686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924671" y="1865014"/>
        <a:ext cx="500955" cy="333970"/>
      </dsp:txXfrm>
    </dsp:sp>
    <dsp:sp modelId="{FE482F6A-2611-CF4E-A101-AB31EBAF57E1}">
      <dsp:nvSpPr>
        <dsp:cNvPr id="0" name=""/>
        <dsp:cNvSpPr/>
      </dsp:nvSpPr>
      <dsp:spPr>
        <a:xfrm>
          <a:off x="45091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676105" y="1865014"/>
        <a:ext cx="500955" cy="333970"/>
      </dsp:txXfrm>
    </dsp:sp>
    <dsp:sp modelId="{45364A6A-6913-DA4C-B15E-A6B9AE6E4052}">
      <dsp:nvSpPr>
        <dsp:cNvPr id="0" name=""/>
        <dsp:cNvSpPr/>
      </dsp:nvSpPr>
      <dsp:spPr>
        <a:xfrm>
          <a:off x="52605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smtClean="0"/>
            <a:t>Most conflicting</a:t>
          </a:r>
          <a:endParaRPr lang="en-US" sz="800" kern="1200" dirty="0"/>
        </a:p>
      </dsp:txBody>
      <dsp:txXfrm>
        <a:off x="5427538" y="1865014"/>
        <a:ext cx="500955" cy="33397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198E6-5F3A-6541-A30A-260A260B289C}">
      <dsp:nvSpPr>
        <dsp:cNvPr id="0" name=""/>
        <dsp:cNvSpPr/>
      </dsp:nvSpPr>
      <dsp:spPr>
        <a:xfrm>
          <a:off x="5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Least sincere</a:t>
          </a:r>
          <a:endParaRPr lang="en-US" sz="1100" kern="1200" dirty="0"/>
        </a:p>
      </dsp:txBody>
      <dsp:txXfrm>
        <a:off x="167505" y="1865014"/>
        <a:ext cx="500955" cy="333970"/>
      </dsp:txXfrm>
    </dsp:sp>
    <dsp:sp modelId="{42645366-EF54-574A-9B08-26828FE6D23D}">
      <dsp:nvSpPr>
        <dsp:cNvPr id="0" name=""/>
        <dsp:cNvSpPr/>
      </dsp:nvSpPr>
      <dsp:spPr>
        <a:xfrm>
          <a:off x="751954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918939" y="1865014"/>
        <a:ext cx="500955" cy="333970"/>
      </dsp:txXfrm>
    </dsp:sp>
    <dsp:sp modelId="{D097CFE3-67BA-C64A-89FC-65899EFAE8E9}">
      <dsp:nvSpPr>
        <dsp:cNvPr id="0" name=""/>
        <dsp:cNvSpPr/>
      </dsp:nvSpPr>
      <dsp:spPr>
        <a:xfrm>
          <a:off x="1503387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70372" y="1865014"/>
        <a:ext cx="500955" cy="333970"/>
      </dsp:txXfrm>
    </dsp:sp>
    <dsp:sp modelId="{BBC54B52-7741-6849-BC66-4BA94EB5DCCA}">
      <dsp:nvSpPr>
        <dsp:cNvPr id="0" name=""/>
        <dsp:cNvSpPr/>
      </dsp:nvSpPr>
      <dsp:spPr>
        <a:xfrm>
          <a:off x="22548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421805" y="1865014"/>
        <a:ext cx="500955" cy="333970"/>
      </dsp:txXfrm>
    </dsp:sp>
    <dsp:sp modelId="{F3152E8D-C876-524A-9F34-092F87570D91}">
      <dsp:nvSpPr>
        <dsp:cNvPr id="0" name=""/>
        <dsp:cNvSpPr/>
      </dsp:nvSpPr>
      <dsp:spPr>
        <a:xfrm>
          <a:off x="30062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173238" y="1865014"/>
        <a:ext cx="500955" cy="333970"/>
      </dsp:txXfrm>
    </dsp:sp>
    <dsp:sp modelId="{5A6F4A1B-44D8-1744-B5FD-9B983699ADC9}">
      <dsp:nvSpPr>
        <dsp:cNvPr id="0" name=""/>
        <dsp:cNvSpPr/>
      </dsp:nvSpPr>
      <dsp:spPr>
        <a:xfrm>
          <a:off x="3757686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924671" y="1865014"/>
        <a:ext cx="500955" cy="333970"/>
      </dsp:txXfrm>
    </dsp:sp>
    <dsp:sp modelId="{FE482F6A-2611-CF4E-A101-AB31EBAF57E1}">
      <dsp:nvSpPr>
        <dsp:cNvPr id="0" name=""/>
        <dsp:cNvSpPr/>
      </dsp:nvSpPr>
      <dsp:spPr>
        <a:xfrm>
          <a:off x="45091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676105" y="1865014"/>
        <a:ext cx="500955" cy="333970"/>
      </dsp:txXfrm>
    </dsp:sp>
    <dsp:sp modelId="{45364A6A-6913-DA4C-B15E-A6B9AE6E4052}">
      <dsp:nvSpPr>
        <dsp:cNvPr id="0" name=""/>
        <dsp:cNvSpPr/>
      </dsp:nvSpPr>
      <dsp:spPr>
        <a:xfrm>
          <a:off x="52605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Most sincere</a:t>
          </a:r>
          <a:endParaRPr lang="en-US" sz="1100" kern="1200" dirty="0"/>
        </a:p>
      </dsp:txBody>
      <dsp:txXfrm>
        <a:off x="5427538" y="1865014"/>
        <a:ext cx="500955" cy="33397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198E6-5F3A-6541-A30A-260A260B289C}">
      <dsp:nvSpPr>
        <dsp:cNvPr id="0" name=""/>
        <dsp:cNvSpPr/>
      </dsp:nvSpPr>
      <dsp:spPr>
        <a:xfrm>
          <a:off x="5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Least sincere</a:t>
          </a:r>
          <a:endParaRPr lang="en-US" sz="1100" kern="1200" dirty="0"/>
        </a:p>
      </dsp:txBody>
      <dsp:txXfrm>
        <a:off x="167505" y="1865014"/>
        <a:ext cx="500955" cy="333970"/>
      </dsp:txXfrm>
    </dsp:sp>
    <dsp:sp modelId="{42645366-EF54-574A-9B08-26828FE6D23D}">
      <dsp:nvSpPr>
        <dsp:cNvPr id="0" name=""/>
        <dsp:cNvSpPr/>
      </dsp:nvSpPr>
      <dsp:spPr>
        <a:xfrm>
          <a:off x="751954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918939" y="1865014"/>
        <a:ext cx="500955" cy="333970"/>
      </dsp:txXfrm>
    </dsp:sp>
    <dsp:sp modelId="{D097CFE3-67BA-C64A-89FC-65899EFAE8E9}">
      <dsp:nvSpPr>
        <dsp:cNvPr id="0" name=""/>
        <dsp:cNvSpPr/>
      </dsp:nvSpPr>
      <dsp:spPr>
        <a:xfrm>
          <a:off x="1503387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70372" y="1865014"/>
        <a:ext cx="500955" cy="333970"/>
      </dsp:txXfrm>
    </dsp:sp>
    <dsp:sp modelId="{BBC54B52-7741-6849-BC66-4BA94EB5DCCA}">
      <dsp:nvSpPr>
        <dsp:cNvPr id="0" name=""/>
        <dsp:cNvSpPr/>
      </dsp:nvSpPr>
      <dsp:spPr>
        <a:xfrm>
          <a:off x="22548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421805" y="1865014"/>
        <a:ext cx="500955" cy="333970"/>
      </dsp:txXfrm>
    </dsp:sp>
    <dsp:sp modelId="{F3152E8D-C876-524A-9F34-092F87570D91}">
      <dsp:nvSpPr>
        <dsp:cNvPr id="0" name=""/>
        <dsp:cNvSpPr/>
      </dsp:nvSpPr>
      <dsp:spPr>
        <a:xfrm>
          <a:off x="30062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173238" y="1865014"/>
        <a:ext cx="500955" cy="333970"/>
      </dsp:txXfrm>
    </dsp:sp>
    <dsp:sp modelId="{5A6F4A1B-44D8-1744-B5FD-9B983699ADC9}">
      <dsp:nvSpPr>
        <dsp:cNvPr id="0" name=""/>
        <dsp:cNvSpPr/>
      </dsp:nvSpPr>
      <dsp:spPr>
        <a:xfrm>
          <a:off x="3757686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924671" y="1865014"/>
        <a:ext cx="500955" cy="333970"/>
      </dsp:txXfrm>
    </dsp:sp>
    <dsp:sp modelId="{FE482F6A-2611-CF4E-A101-AB31EBAF57E1}">
      <dsp:nvSpPr>
        <dsp:cNvPr id="0" name=""/>
        <dsp:cNvSpPr/>
      </dsp:nvSpPr>
      <dsp:spPr>
        <a:xfrm>
          <a:off x="45091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676105" y="1865014"/>
        <a:ext cx="500955" cy="333970"/>
      </dsp:txXfrm>
    </dsp:sp>
    <dsp:sp modelId="{45364A6A-6913-DA4C-B15E-A6B9AE6E4052}">
      <dsp:nvSpPr>
        <dsp:cNvPr id="0" name=""/>
        <dsp:cNvSpPr/>
      </dsp:nvSpPr>
      <dsp:spPr>
        <a:xfrm>
          <a:off x="52605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/>
            <a:t>Most sincere</a:t>
          </a:r>
          <a:endParaRPr lang="en-US" sz="1100" kern="1200" dirty="0"/>
        </a:p>
      </dsp:txBody>
      <dsp:txXfrm>
        <a:off x="5427538" y="1865014"/>
        <a:ext cx="500955" cy="3339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198E6-5F3A-6541-A30A-260A260B289C}">
      <dsp:nvSpPr>
        <dsp:cNvPr id="0" name=""/>
        <dsp:cNvSpPr/>
      </dsp:nvSpPr>
      <dsp:spPr>
        <a:xfrm>
          <a:off x="5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Least fear</a:t>
          </a:r>
          <a:endParaRPr lang="en-US" sz="1100" kern="1200" dirty="0"/>
        </a:p>
      </dsp:txBody>
      <dsp:txXfrm>
        <a:off x="167505" y="1865014"/>
        <a:ext cx="500955" cy="333970"/>
      </dsp:txXfrm>
    </dsp:sp>
    <dsp:sp modelId="{42645366-EF54-574A-9B08-26828FE6D23D}">
      <dsp:nvSpPr>
        <dsp:cNvPr id="0" name=""/>
        <dsp:cNvSpPr/>
      </dsp:nvSpPr>
      <dsp:spPr>
        <a:xfrm>
          <a:off x="751954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918939" y="1865014"/>
        <a:ext cx="500955" cy="333970"/>
      </dsp:txXfrm>
    </dsp:sp>
    <dsp:sp modelId="{D097CFE3-67BA-C64A-89FC-65899EFAE8E9}">
      <dsp:nvSpPr>
        <dsp:cNvPr id="0" name=""/>
        <dsp:cNvSpPr/>
      </dsp:nvSpPr>
      <dsp:spPr>
        <a:xfrm>
          <a:off x="1503387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70372" y="1865014"/>
        <a:ext cx="500955" cy="333970"/>
      </dsp:txXfrm>
    </dsp:sp>
    <dsp:sp modelId="{BBC54B52-7741-6849-BC66-4BA94EB5DCCA}">
      <dsp:nvSpPr>
        <dsp:cNvPr id="0" name=""/>
        <dsp:cNvSpPr/>
      </dsp:nvSpPr>
      <dsp:spPr>
        <a:xfrm>
          <a:off x="22548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421805" y="1865014"/>
        <a:ext cx="500955" cy="333970"/>
      </dsp:txXfrm>
    </dsp:sp>
    <dsp:sp modelId="{F3152E8D-C876-524A-9F34-092F87570D91}">
      <dsp:nvSpPr>
        <dsp:cNvPr id="0" name=""/>
        <dsp:cNvSpPr/>
      </dsp:nvSpPr>
      <dsp:spPr>
        <a:xfrm>
          <a:off x="30062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173238" y="1865014"/>
        <a:ext cx="500955" cy="333970"/>
      </dsp:txXfrm>
    </dsp:sp>
    <dsp:sp modelId="{5A6F4A1B-44D8-1744-B5FD-9B983699ADC9}">
      <dsp:nvSpPr>
        <dsp:cNvPr id="0" name=""/>
        <dsp:cNvSpPr/>
      </dsp:nvSpPr>
      <dsp:spPr>
        <a:xfrm>
          <a:off x="3757686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924671" y="1865014"/>
        <a:ext cx="500955" cy="333970"/>
      </dsp:txXfrm>
    </dsp:sp>
    <dsp:sp modelId="{FE482F6A-2611-CF4E-A101-AB31EBAF57E1}">
      <dsp:nvSpPr>
        <dsp:cNvPr id="0" name=""/>
        <dsp:cNvSpPr/>
      </dsp:nvSpPr>
      <dsp:spPr>
        <a:xfrm>
          <a:off x="45091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4676105" y="1865014"/>
        <a:ext cx="500955" cy="333970"/>
      </dsp:txXfrm>
    </dsp:sp>
    <dsp:sp modelId="{45364A6A-6913-DA4C-B15E-A6B9AE6E4052}">
      <dsp:nvSpPr>
        <dsp:cNvPr id="0" name=""/>
        <dsp:cNvSpPr/>
      </dsp:nvSpPr>
      <dsp:spPr>
        <a:xfrm>
          <a:off x="52605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Most fear</a:t>
          </a:r>
          <a:endParaRPr lang="en-US" sz="1100" kern="1200" dirty="0"/>
        </a:p>
      </dsp:txBody>
      <dsp:txXfrm>
        <a:off x="5427538" y="1865014"/>
        <a:ext cx="500955" cy="3339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198E6-5F3A-6541-A30A-260A260B289C}">
      <dsp:nvSpPr>
        <dsp:cNvPr id="0" name=""/>
        <dsp:cNvSpPr/>
      </dsp:nvSpPr>
      <dsp:spPr>
        <a:xfrm>
          <a:off x="5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Least angry</a:t>
          </a:r>
          <a:endParaRPr lang="en-US" sz="1100" kern="1200" dirty="0"/>
        </a:p>
      </dsp:txBody>
      <dsp:txXfrm>
        <a:off x="167505" y="1865014"/>
        <a:ext cx="500955" cy="333970"/>
      </dsp:txXfrm>
    </dsp:sp>
    <dsp:sp modelId="{42645366-EF54-574A-9B08-26828FE6D23D}">
      <dsp:nvSpPr>
        <dsp:cNvPr id="0" name=""/>
        <dsp:cNvSpPr/>
      </dsp:nvSpPr>
      <dsp:spPr>
        <a:xfrm>
          <a:off x="751954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918939" y="1865014"/>
        <a:ext cx="500955" cy="333970"/>
      </dsp:txXfrm>
    </dsp:sp>
    <dsp:sp modelId="{D097CFE3-67BA-C64A-89FC-65899EFAE8E9}">
      <dsp:nvSpPr>
        <dsp:cNvPr id="0" name=""/>
        <dsp:cNvSpPr/>
      </dsp:nvSpPr>
      <dsp:spPr>
        <a:xfrm>
          <a:off x="1503387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70372" y="1865014"/>
        <a:ext cx="500955" cy="333970"/>
      </dsp:txXfrm>
    </dsp:sp>
    <dsp:sp modelId="{BBC54B52-7741-6849-BC66-4BA94EB5DCCA}">
      <dsp:nvSpPr>
        <dsp:cNvPr id="0" name=""/>
        <dsp:cNvSpPr/>
      </dsp:nvSpPr>
      <dsp:spPr>
        <a:xfrm>
          <a:off x="22548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421805" y="1865014"/>
        <a:ext cx="500955" cy="333970"/>
      </dsp:txXfrm>
    </dsp:sp>
    <dsp:sp modelId="{F3152E8D-C876-524A-9F34-092F87570D91}">
      <dsp:nvSpPr>
        <dsp:cNvPr id="0" name=""/>
        <dsp:cNvSpPr/>
      </dsp:nvSpPr>
      <dsp:spPr>
        <a:xfrm>
          <a:off x="30062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173238" y="1865014"/>
        <a:ext cx="500955" cy="333970"/>
      </dsp:txXfrm>
    </dsp:sp>
    <dsp:sp modelId="{5A6F4A1B-44D8-1744-B5FD-9B983699ADC9}">
      <dsp:nvSpPr>
        <dsp:cNvPr id="0" name=""/>
        <dsp:cNvSpPr/>
      </dsp:nvSpPr>
      <dsp:spPr>
        <a:xfrm>
          <a:off x="3757686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924671" y="1865014"/>
        <a:ext cx="500955" cy="333970"/>
      </dsp:txXfrm>
    </dsp:sp>
    <dsp:sp modelId="{FE482F6A-2611-CF4E-A101-AB31EBAF57E1}">
      <dsp:nvSpPr>
        <dsp:cNvPr id="0" name=""/>
        <dsp:cNvSpPr/>
      </dsp:nvSpPr>
      <dsp:spPr>
        <a:xfrm>
          <a:off x="45091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676105" y="1865014"/>
        <a:ext cx="500955" cy="333970"/>
      </dsp:txXfrm>
    </dsp:sp>
    <dsp:sp modelId="{45364A6A-6913-DA4C-B15E-A6B9AE6E4052}">
      <dsp:nvSpPr>
        <dsp:cNvPr id="0" name=""/>
        <dsp:cNvSpPr/>
      </dsp:nvSpPr>
      <dsp:spPr>
        <a:xfrm>
          <a:off x="52605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Most angry</a:t>
          </a:r>
          <a:endParaRPr lang="en-US" sz="1100" kern="1200" dirty="0"/>
        </a:p>
      </dsp:txBody>
      <dsp:txXfrm>
        <a:off x="5427538" y="1865014"/>
        <a:ext cx="500955" cy="3339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198E6-5F3A-6541-A30A-260A260B289C}">
      <dsp:nvSpPr>
        <dsp:cNvPr id="0" name=""/>
        <dsp:cNvSpPr/>
      </dsp:nvSpPr>
      <dsp:spPr>
        <a:xfrm>
          <a:off x="5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Least angry</a:t>
          </a:r>
          <a:endParaRPr lang="en-US" sz="1100" kern="1200" dirty="0"/>
        </a:p>
      </dsp:txBody>
      <dsp:txXfrm>
        <a:off x="167505" y="1865014"/>
        <a:ext cx="500955" cy="333970"/>
      </dsp:txXfrm>
    </dsp:sp>
    <dsp:sp modelId="{42645366-EF54-574A-9B08-26828FE6D23D}">
      <dsp:nvSpPr>
        <dsp:cNvPr id="0" name=""/>
        <dsp:cNvSpPr/>
      </dsp:nvSpPr>
      <dsp:spPr>
        <a:xfrm>
          <a:off x="751954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918939" y="1865014"/>
        <a:ext cx="500955" cy="333970"/>
      </dsp:txXfrm>
    </dsp:sp>
    <dsp:sp modelId="{D097CFE3-67BA-C64A-89FC-65899EFAE8E9}">
      <dsp:nvSpPr>
        <dsp:cNvPr id="0" name=""/>
        <dsp:cNvSpPr/>
      </dsp:nvSpPr>
      <dsp:spPr>
        <a:xfrm>
          <a:off x="1503387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70372" y="1865014"/>
        <a:ext cx="500955" cy="333970"/>
      </dsp:txXfrm>
    </dsp:sp>
    <dsp:sp modelId="{BBC54B52-7741-6849-BC66-4BA94EB5DCCA}">
      <dsp:nvSpPr>
        <dsp:cNvPr id="0" name=""/>
        <dsp:cNvSpPr/>
      </dsp:nvSpPr>
      <dsp:spPr>
        <a:xfrm>
          <a:off x="22548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421805" y="1865014"/>
        <a:ext cx="500955" cy="333970"/>
      </dsp:txXfrm>
    </dsp:sp>
    <dsp:sp modelId="{F3152E8D-C876-524A-9F34-092F87570D91}">
      <dsp:nvSpPr>
        <dsp:cNvPr id="0" name=""/>
        <dsp:cNvSpPr/>
      </dsp:nvSpPr>
      <dsp:spPr>
        <a:xfrm>
          <a:off x="30062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173238" y="1865014"/>
        <a:ext cx="500955" cy="333970"/>
      </dsp:txXfrm>
    </dsp:sp>
    <dsp:sp modelId="{5A6F4A1B-44D8-1744-B5FD-9B983699ADC9}">
      <dsp:nvSpPr>
        <dsp:cNvPr id="0" name=""/>
        <dsp:cNvSpPr/>
      </dsp:nvSpPr>
      <dsp:spPr>
        <a:xfrm>
          <a:off x="3757686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924671" y="1865014"/>
        <a:ext cx="500955" cy="333970"/>
      </dsp:txXfrm>
    </dsp:sp>
    <dsp:sp modelId="{FE482F6A-2611-CF4E-A101-AB31EBAF57E1}">
      <dsp:nvSpPr>
        <dsp:cNvPr id="0" name=""/>
        <dsp:cNvSpPr/>
      </dsp:nvSpPr>
      <dsp:spPr>
        <a:xfrm>
          <a:off x="45091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676105" y="1865014"/>
        <a:ext cx="500955" cy="333970"/>
      </dsp:txXfrm>
    </dsp:sp>
    <dsp:sp modelId="{45364A6A-6913-DA4C-B15E-A6B9AE6E4052}">
      <dsp:nvSpPr>
        <dsp:cNvPr id="0" name=""/>
        <dsp:cNvSpPr/>
      </dsp:nvSpPr>
      <dsp:spPr>
        <a:xfrm>
          <a:off x="52605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Most angry</a:t>
          </a:r>
          <a:endParaRPr lang="en-US" sz="1100" kern="1200" dirty="0"/>
        </a:p>
      </dsp:txBody>
      <dsp:txXfrm>
        <a:off x="5427538" y="1865014"/>
        <a:ext cx="500955" cy="33397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198E6-5F3A-6541-A30A-260A260B289C}">
      <dsp:nvSpPr>
        <dsp:cNvPr id="0" name=""/>
        <dsp:cNvSpPr/>
      </dsp:nvSpPr>
      <dsp:spPr>
        <a:xfrm>
          <a:off x="5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Least excited</a:t>
          </a:r>
          <a:endParaRPr lang="en-US" sz="1100" kern="1200" dirty="0"/>
        </a:p>
      </dsp:txBody>
      <dsp:txXfrm>
        <a:off x="167505" y="1865014"/>
        <a:ext cx="500955" cy="333970"/>
      </dsp:txXfrm>
    </dsp:sp>
    <dsp:sp modelId="{42645366-EF54-574A-9B08-26828FE6D23D}">
      <dsp:nvSpPr>
        <dsp:cNvPr id="0" name=""/>
        <dsp:cNvSpPr/>
      </dsp:nvSpPr>
      <dsp:spPr>
        <a:xfrm>
          <a:off x="751954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918939" y="1865014"/>
        <a:ext cx="500955" cy="333970"/>
      </dsp:txXfrm>
    </dsp:sp>
    <dsp:sp modelId="{D097CFE3-67BA-C64A-89FC-65899EFAE8E9}">
      <dsp:nvSpPr>
        <dsp:cNvPr id="0" name=""/>
        <dsp:cNvSpPr/>
      </dsp:nvSpPr>
      <dsp:spPr>
        <a:xfrm>
          <a:off x="1503387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70372" y="1865014"/>
        <a:ext cx="500955" cy="333970"/>
      </dsp:txXfrm>
    </dsp:sp>
    <dsp:sp modelId="{BBC54B52-7741-6849-BC66-4BA94EB5DCCA}">
      <dsp:nvSpPr>
        <dsp:cNvPr id="0" name=""/>
        <dsp:cNvSpPr/>
      </dsp:nvSpPr>
      <dsp:spPr>
        <a:xfrm>
          <a:off x="22548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421805" y="1865014"/>
        <a:ext cx="500955" cy="333970"/>
      </dsp:txXfrm>
    </dsp:sp>
    <dsp:sp modelId="{F3152E8D-C876-524A-9F34-092F87570D91}">
      <dsp:nvSpPr>
        <dsp:cNvPr id="0" name=""/>
        <dsp:cNvSpPr/>
      </dsp:nvSpPr>
      <dsp:spPr>
        <a:xfrm>
          <a:off x="30062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173238" y="1865014"/>
        <a:ext cx="500955" cy="333970"/>
      </dsp:txXfrm>
    </dsp:sp>
    <dsp:sp modelId="{5A6F4A1B-44D8-1744-B5FD-9B983699ADC9}">
      <dsp:nvSpPr>
        <dsp:cNvPr id="0" name=""/>
        <dsp:cNvSpPr/>
      </dsp:nvSpPr>
      <dsp:spPr>
        <a:xfrm>
          <a:off x="3757686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924671" y="1865014"/>
        <a:ext cx="500955" cy="333970"/>
      </dsp:txXfrm>
    </dsp:sp>
    <dsp:sp modelId="{FE482F6A-2611-CF4E-A101-AB31EBAF57E1}">
      <dsp:nvSpPr>
        <dsp:cNvPr id="0" name=""/>
        <dsp:cNvSpPr/>
      </dsp:nvSpPr>
      <dsp:spPr>
        <a:xfrm>
          <a:off x="45091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676105" y="1865014"/>
        <a:ext cx="500955" cy="333970"/>
      </dsp:txXfrm>
    </dsp:sp>
    <dsp:sp modelId="{45364A6A-6913-DA4C-B15E-A6B9AE6E4052}">
      <dsp:nvSpPr>
        <dsp:cNvPr id="0" name=""/>
        <dsp:cNvSpPr/>
      </dsp:nvSpPr>
      <dsp:spPr>
        <a:xfrm>
          <a:off x="52605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Most excited</a:t>
          </a:r>
          <a:endParaRPr lang="en-US" sz="1100" kern="1200" dirty="0"/>
        </a:p>
      </dsp:txBody>
      <dsp:txXfrm>
        <a:off x="5427538" y="1865014"/>
        <a:ext cx="500955" cy="33397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198E6-5F3A-6541-A30A-260A260B289C}">
      <dsp:nvSpPr>
        <dsp:cNvPr id="0" name=""/>
        <dsp:cNvSpPr/>
      </dsp:nvSpPr>
      <dsp:spPr>
        <a:xfrm>
          <a:off x="5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Least excited</a:t>
          </a:r>
          <a:endParaRPr lang="en-US" sz="1100" kern="1200" dirty="0"/>
        </a:p>
      </dsp:txBody>
      <dsp:txXfrm>
        <a:off x="167505" y="1865014"/>
        <a:ext cx="500955" cy="333970"/>
      </dsp:txXfrm>
    </dsp:sp>
    <dsp:sp modelId="{42645366-EF54-574A-9B08-26828FE6D23D}">
      <dsp:nvSpPr>
        <dsp:cNvPr id="0" name=""/>
        <dsp:cNvSpPr/>
      </dsp:nvSpPr>
      <dsp:spPr>
        <a:xfrm>
          <a:off x="751954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918939" y="1865014"/>
        <a:ext cx="500955" cy="333970"/>
      </dsp:txXfrm>
    </dsp:sp>
    <dsp:sp modelId="{D097CFE3-67BA-C64A-89FC-65899EFAE8E9}">
      <dsp:nvSpPr>
        <dsp:cNvPr id="0" name=""/>
        <dsp:cNvSpPr/>
      </dsp:nvSpPr>
      <dsp:spPr>
        <a:xfrm>
          <a:off x="1503387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70372" y="1865014"/>
        <a:ext cx="500955" cy="333970"/>
      </dsp:txXfrm>
    </dsp:sp>
    <dsp:sp modelId="{BBC54B52-7741-6849-BC66-4BA94EB5DCCA}">
      <dsp:nvSpPr>
        <dsp:cNvPr id="0" name=""/>
        <dsp:cNvSpPr/>
      </dsp:nvSpPr>
      <dsp:spPr>
        <a:xfrm>
          <a:off x="22548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421805" y="1865014"/>
        <a:ext cx="500955" cy="333970"/>
      </dsp:txXfrm>
    </dsp:sp>
    <dsp:sp modelId="{F3152E8D-C876-524A-9F34-092F87570D91}">
      <dsp:nvSpPr>
        <dsp:cNvPr id="0" name=""/>
        <dsp:cNvSpPr/>
      </dsp:nvSpPr>
      <dsp:spPr>
        <a:xfrm>
          <a:off x="30062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173238" y="1865014"/>
        <a:ext cx="500955" cy="333970"/>
      </dsp:txXfrm>
    </dsp:sp>
    <dsp:sp modelId="{5A6F4A1B-44D8-1744-B5FD-9B983699ADC9}">
      <dsp:nvSpPr>
        <dsp:cNvPr id="0" name=""/>
        <dsp:cNvSpPr/>
      </dsp:nvSpPr>
      <dsp:spPr>
        <a:xfrm>
          <a:off x="3757686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924671" y="1865014"/>
        <a:ext cx="500955" cy="333970"/>
      </dsp:txXfrm>
    </dsp:sp>
    <dsp:sp modelId="{FE482F6A-2611-CF4E-A101-AB31EBAF57E1}">
      <dsp:nvSpPr>
        <dsp:cNvPr id="0" name=""/>
        <dsp:cNvSpPr/>
      </dsp:nvSpPr>
      <dsp:spPr>
        <a:xfrm>
          <a:off x="45091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676105" y="1865014"/>
        <a:ext cx="500955" cy="333970"/>
      </dsp:txXfrm>
    </dsp:sp>
    <dsp:sp modelId="{45364A6A-6913-DA4C-B15E-A6B9AE6E4052}">
      <dsp:nvSpPr>
        <dsp:cNvPr id="0" name=""/>
        <dsp:cNvSpPr/>
      </dsp:nvSpPr>
      <dsp:spPr>
        <a:xfrm>
          <a:off x="52605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Most excited</a:t>
          </a:r>
          <a:endParaRPr lang="en-US" sz="1100" kern="1200" dirty="0"/>
        </a:p>
      </dsp:txBody>
      <dsp:txXfrm>
        <a:off x="5427538" y="1865014"/>
        <a:ext cx="500955" cy="33397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198E6-5F3A-6541-A30A-260A260B289C}">
      <dsp:nvSpPr>
        <dsp:cNvPr id="0" name=""/>
        <dsp:cNvSpPr/>
      </dsp:nvSpPr>
      <dsp:spPr>
        <a:xfrm>
          <a:off x="5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Least affectionate</a:t>
          </a:r>
          <a:endParaRPr lang="en-US" sz="700" kern="1200" dirty="0"/>
        </a:p>
      </dsp:txBody>
      <dsp:txXfrm>
        <a:off x="167505" y="1865014"/>
        <a:ext cx="500955" cy="333970"/>
      </dsp:txXfrm>
    </dsp:sp>
    <dsp:sp modelId="{42645366-EF54-574A-9B08-26828FE6D23D}">
      <dsp:nvSpPr>
        <dsp:cNvPr id="0" name=""/>
        <dsp:cNvSpPr/>
      </dsp:nvSpPr>
      <dsp:spPr>
        <a:xfrm>
          <a:off x="751954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918939" y="1865014"/>
        <a:ext cx="500955" cy="333970"/>
      </dsp:txXfrm>
    </dsp:sp>
    <dsp:sp modelId="{D097CFE3-67BA-C64A-89FC-65899EFAE8E9}">
      <dsp:nvSpPr>
        <dsp:cNvPr id="0" name=""/>
        <dsp:cNvSpPr/>
      </dsp:nvSpPr>
      <dsp:spPr>
        <a:xfrm>
          <a:off x="1503387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1670372" y="1865014"/>
        <a:ext cx="500955" cy="333970"/>
      </dsp:txXfrm>
    </dsp:sp>
    <dsp:sp modelId="{BBC54B52-7741-6849-BC66-4BA94EB5DCCA}">
      <dsp:nvSpPr>
        <dsp:cNvPr id="0" name=""/>
        <dsp:cNvSpPr/>
      </dsp:nvSpPr>
      <dsp:spPr>
        <a:xfrm>
          <a:off x="22548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421805" y="1865014"/>
        <a:ext cx="500955" cy="333970"/>
      </dsp:txXfrm>
    </dsp:sp>
    <dsp:sp modelId="{F3152E8D-C876-524A-9F34-092F87570D91}">
      <dsp:nvSpPr>
        <dsp:cNvPr id="0" name=""/>
        <dsp:cNvSpPr/>
      </dsp:nvSpPr>
      <dsp:spPr>
        <a:xfrm>
          <a:off x="30062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3173238" y="1865014"/>
        <a:ext cx="500955" cy="333970"/>
      </dsp:txXfrm>
    </dsp:sp>
    <dsp:sp modelId="{5A6F4A1B-44D8-1744-B5FD-9B983699ADC9}">
      <dsp:nvSpPr>
        <dsp:cNvPr id="0" name=""/>
        <dsp:cNvSpPr/>
      </dsp:nvSpPr>
      <dsp:spPr>
        <a:xfrm>
          <a:off x="3757686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3924671" y="1865014"/>
        <a:ext cx="500955" cy="333970"/>
      </dsp:txXfrm>
    </dsp:sp>
    <dsp:sp modelId="{FE482F6A-2611-CF4E-A101-AB31EBAF57E1}">
      <dsp:nvSpPr>
        <dsp:cNvPr id="0" name=""/>
        <dsp:cNvSpPr/>
      </dsp:nvSpPr>
      <dsp:spPr>
        <a:xfrm>
          <a:off x="45091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4676105" y="1865014"/>
        <a:ext cx="500955" cy="333970"/>
      </dsp:txXfrm>
    </dsp:sp>
    <dsp:sp modelId="{45364A6A-6913-DA4C-B15E-A6B9AE6E4052}">
      <dsp:nvSpPr>
        <dsp:cNvPr id="0" name=""/>
        <dsp:cNvSpPr/>
      </dsp:nvSpPr>
      <dsp:spPr>
        <a:xfrm>
          <a:off x="52605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Most affectionate</a:t>
          </a:r>
          <a:endParaRPr lang="en-US" sz="700" kern="1200" dirty="0"/>
        </a:p>
      </dsp:txBody>
      <dsp:txXfrm>
        <a:off x="5427538" y="1865014"/>
        <a:ext cx="500955" cy="33397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198E6-5F3A-6541-A30A-260A260B289C}">
      <dsp:nvSpPr>
        <dsp:cNvPr id="0" name=""/>
        <dsp:cNvSpPr/>
      </dsp:nvSpPr>
      <dsp:spPr>
        <a:xfrm>
          <a:off x="5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Least affectionate</a:t>
          </a:r>
          <a:endParaRPr lang="en-US" sz="700" kern="1200" dirty="0"/>
        </a:p>
      </dsp:txBody>
      <dsp:txXfrm>
        <a:off x="167505" y="1865014"/>
        <a:ext cx="500955" cy="333970"/>
      </dsp:txXfrm>
    </dsp:sp>
    <dsp:sp modelId="{42645366-EF54-574A-9B08-26828FE6D23D}">
      <dsp:nvSpPr>
        <dsp:cNvPr id="0" name=""/>
        <dsp:cNvSpPr/>
      </dsp:nvSpPr>
      <dsp:spPr>
        <a:xfrm>
          <a:off x="751954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918939" y="1865014"/>
        <a:ext cx="500955" cy="333970"/>
      </dsp:txXfrm>
    </dsp:sp>
    <dsp:sp modelId="{D097CFE3-67BA-C64A-89FC-65899EFAE8E9}">
      <dsp:nvSpPr>
        <dsp:cNvPr id="0" name=""/>
        <dsp:cNvSpPr/>
      </dsp:nvSpPr>
      <dsp:spPr>
        <a:xfrm>
          <a:off x="1503387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1670372" y="1865014"/>
        <a:ext cx="500955" cy="333970"/>
      </dsp:txXfrm>
    </dsp:sp>
    <dsp:sp modelId="{BBC54B52-7741-6849-BC66-4BA94EB5DCCA}">
      <dsp:nvSpPr>
        <dsp:cNvPr id="0" name=""/>
        <dsp:cNvSpPr/>
      </dsp:nvSpPr>
      <dsp:spPr>
        <a:xfrm>
          <a:off x="22548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421805" y="1865014"/>
        <a:ext cx="500955" cy="333970"/>
      </dsp:txXfrm>
    </dsp:sp>
    <dsp:sp modelId="{F3152E8D-C876-524A-9F34-092F87570D91}">
      <dsp:nvSpPr>
        <dsp:cNvPr id="0" name=""/>
        <dsp:cNvSpPr/>
      </dsp:nvSpPr>
      <dsp:spPr>
        <a:xfrm>
          <a:off x="30062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3173238" y="1865014"/>
        <a:ext cx="500955" cy="333970"/>
      </dsp:txXfrm>
    </dsp:sp>
    <dsp:sp modelId="{5A6F4A1B-44D8-1744-B5FD-9B983699ADC9}">
      <dsp:nvSpPr>
        <dsp:cNvPr id="0" name=""/>
        <dsp:cNvSpPr/>
      </dsp:nvSpPr>
      <dsp:spPr>
        <a:xfrm>
          <a:off x="3757686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3924671" y="1865014"/>
        <a:ext cx="500955" cy="333970"/>
      </dsp:txXfrm>
    </dsp:sp>
    <dsp:sp modelId="{FE482F6A-2611-CF4E-A101-AB31EBAF57E1}">
      <dsp:nvSpPr>
        <dsp:cNvPr id="0" name=""/>
        <dsp:cNvSpPr/>
      </dsp:nvSpPr>
      <dsp:spPr>
        <a:xfrm>
          <a:off x="45091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4676105" y="1865014"/>
        <a:ext cx="500955" cy="333970"/>
      </dsp:txXfrm>
    </dsp:sp>
    <dsp:sp modelId="{45364A6A-6913-DA4C-B15E-A6B9AE6E4052}">
      <dsp:nvSpPr>
        <dsp:cNvPr id="0" name=""/>
        <dsp:cNvSpPr/>
      </dsp:nvSpPr>
      <dsp:spPr>
        <a:xfrm>
          <a:off x="52605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Most affectionate</a:t>
          </a:r>
          <a:endParaRPr lang="en-US" sz="700" kern="1200" dirty="0"/>
        </a:p>
      </dsp:txBody>
      <dsp:txXfrm>
        <a:off x="5427538" y="1865014"/>
        <a:ext cx="500955" cy="33397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198E6-5F3A-6541-A30A-260A260B289C}">
      <dsp:nvSpPr>
        <dsp:cNvPr id="0" name=""/>
        <dsp:cNvSpPr/>
      </dsp:nvSpPr>
      <dsp:spPr>
        <a:xfrm>
          <a:off x="5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Least determined</a:t>
          </a:r>
          <a:endParaRPr lang="en-US" sz="700" kern="1200" dirty="0"/>
        </a:p>
      </dsp:txBody>
      <dsp:txXfrm>
        <a:off x="167505" y="1865014"/>
        <a:ext cx="500955" cy="333970"/>
      </dsp:txXfrm>
    </dsp:sp>
    <dsp:sp modelId="{42645366-EF54-574A-9B08-26828FE6D23D}">
      <dsp:nvSpPr>
        <dsp:cNvPr id="0" name=""/>
        <dsp:cNvSpPr/>
      </dsp:nvSpPr>
      <dsp:spPr>
        <a:xfrm>
          <a:off x="751954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918939" y="1865014"/>
        <a:ext cx="500955" cy="333970"/>
      </dsp:txXfrm>
    </dsp:sp>
    <dsp:sp modelId="{D097CFE3-67BA-C64A-89FC-65899EFAE8E9}">
      <dsp:nvSpPr>
        <dsp:cNvPr id="0" name=""/>
        <dsp:cNvSpPr/>
      </dsp:nvSpPr>
      <dsp:spPr>
        <a:xfrm>
          <a:off x="1503387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1670372" y="1865014"/>
        <a:ext cx="500955" cy="333970"/>
      </dsp:txXfrm>
    </dsp:sp>
    <dsp:sp modelId="{BBC54B52-7741-6849-BC66-4BA94EB5DCCA}">
      <dsp:nvSpPr>
        <dsp:cNvPr id="0" name=""/>
        <dsp:cNvSpPr/>
      </dsp:nvSpPr>
      <dsp:spPr>
        <a:xfrm>
          <a:off x="22548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421805" y="1865014"/>
        <a:ext cx="500955" cy="333970"/>
      </dsp:txXfrm>
    </dsp:sp>
    <dsp:sp modelId="{F3152E8D-C876-524A-9F34-092F87570D91}">
      <dsp:nvSpPr>
        <dsp:cNvPr id="0" name=""/>
        <dsp:cNvSpPr/>
      </dsp:nvSpPr>
      <dsp:spPr>
        <a:xfrm>
          <a:off x="30062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3173238" y="1865014"/>
        <a:ext cx="500955" cy="333970"/>
      </dsp:txXfrm>
    </dsp:sp>
    <dsp:sp modelId="{5A6F4A1B-44D8-1744-B5FD-9B983699ADC9}">
      <dsp:nvSpPr>
        <dsp:cNvPr id="0" name=""/>
        <dsp:cNvSpPr/>
      </dsp:nvSpPr>
      <dsp:spPr>
        <a:xfrm>
          <a:off x="3757686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3924671" y="1865014"/>
        <a:ext cx="500955" cy="333970"/>
      </dsp:txXfrm>
    </dsp:sp>
    <dsp:sp modelId="{FE482F6A-2611-CF4E-A101-AB31EBAF57E1}">
      <dsp:nvSpPr>
        <dsp:cNvPr id="0" name=""/>
        <dsp:cNvSpPr/>
      </dsp:nvSpPr>
      <dsp:spPr>
        <a:xfrm>
          <a:off x="4509120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4676105" y="1865014"/>
        <a:ext cx="500955" cy="333970"/>
      </dsp:txXfrm>
    </dsp:sp>
    <dsp:sp modelId="{45364A6A-6913-DA4C-B15E-A6B9AE6E4052}">
      <dsp:nvSpPr>
        <dsp:cNvPr id="0" name=""/>
        <dsp:cNvSpPr/>
      </dsp:nvSpPr>
      <dsp:spPr>
        <a:xfrm>
          <a:off x="5260553" y="1865014"/>
          <a:ext cx="834925" cy="3339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Most determined</a:t>
          </a:r>
          <a:endParaRPr lang="en-US" sz="700" kern="1200" dirty="0"/>
        </a:p>
      </dsp:txBody>
      <dsp:txXfrm>
        <a:off x="5427538" y="1865014"/>
        <a:ext cx="500955" cy="3339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53A1-6B4A-D04F-84F0-D1DCA23608FB}" type="datetimeFigureOut">
              <a:rPr lang="en-US" smtClean="0"/>
              <a:t>2/04/18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F194-EFFC-C140-AEF6-7D77B6018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52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53A1-6B4A-D04F-84F0-D1DCA23608FB}" type="datetimeFigureOut">
              <a:rPr lang="en-US" smtClean="0"/>
              <a:t>2/04/18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F194-EFFC-C140-AEF6-7D77B6018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233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53A1-6B4A-D04F-84F0-D1DCA23608FB}" type="datetimeFigureOut">
              <a:rPr lang="en-US" smtClean="0"/>
              <a:t>2/04/18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F194-EFFC-C140-AEF6-7D77B6018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65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53A1-6B4A-D04F-84F0-D1DCA23608FB}" type="datetimeFigureOut">
              <a:rPr lang="en-US" smtClean="0"/>
              <a:t>2/04/18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F194-EFFC-C140-AEF6-7D77B6018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04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53A1-6B4A-D04F-84F0-D1DCA23608FB}" type="datetimeFigureOut">
              <a:rPr lang="en-US" smtClean="0"/>
              <a:t>2/04/18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F194-EFFC-C140-AEF6-7D77B6018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560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53A1-6B4A-D04F-84F0-D1DCA23608FB}" type="datetimeFigureOut">
              <a:rPr lang="en-US" smtClean="0"/>
              <a:t>2/04/18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F194-EFFC-C140-AEF6-7D77B6018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36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53A1-6B4A-D04F-84F0-D1DCA23608FB}" type="datetimeFigureOut">
              <a:rPr lang="en-US" smtClean="0"/>
              <a:t>2/04/18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F194-EFFC-C140-AEF6-7D77B6018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522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53A1-6B4A-D04F-84F0-D1DCA23608FB}" type="datetimeFigureOut">
              <a:rPr lang="en-US" smtClean="0"/>
              <a:t>2/04/18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F194-EFFC-C140-AEF6-7D77B6018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8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53A1-6B4A-D04F-84F0-D1DCA23608FB}" type="datetimeFigureOut">
              <a:rPr lang="en-US" smtClean="0"/>
              <a:t>2/04/18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F194-EFFC-C140-AEF6-7D77B6018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199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53A1-6B4A-D04F-84F0-D1DCA23608FB}" type="datetimeFigureOut">
              <a:rPr lang="en-US" smtClean="0"/>
              <a:t>2/04/18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F194-EFFC-C140-AEF6-7D77B6018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47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53A1-6B4A-D04F-84F0-D1DCA23608FB}" type="datetimeFigureOut">
              <a:rPr lang="en-US" smtClean="0"/>
              <a:t>2/04/18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F194-EFFC-C140-AEF6-7D77B6018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504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153A1-6B4A-D04F-84F0-D1DCA23608FB}" type="datetimeFigureOut">
              <a:rPr lang="en-US" smtClean="0"/>
              <a:t>2/04/18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DF194-EFFC-C140-AEF6-7D77B6018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8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4" Type="http://schemas.openxmlformats.org/officeDocument/2006/relationships/diagramQuickStyle" Target="../diagrams/quickStyle9.xml"/><Relationship Id="rId5" Type="http://schemas.openxmlformats.org/officeDocument/2006/relationships/diagramColors" Target="../diagrams/colors9.xml"/><Relationship Id="rId6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4" Type="http://schemas.openxmlformats.org/officeDocument/2006/relationships/diagramQuickStyle" Target="../diagrams/quickStyle10.xml"/><Relationship Id="rId5" Type="http://schemas.openxmlformats.org/officeDocument/2006/relationships/diagramColors" Target="../diagrams/colors10.xml"/><Relationship Id="rId6" Type="http://schemas.microsoft.com/office/2007/relationships/diagramDrawing" Target="../diagrams/drawing10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4" Type="http://schemas.openxmlformats.org/officeDocument/2006/relationships/diagramQuickStyle" Target="../diagrams/quickStyle11.xml"/><Relationship Id="rId5" Type="http://schemas.openxmlformats.org/officeDocument/2006/relationships/diagramColors" Target="../diagrams/colors11.xml"/><Relationship Id="rId6" Type="http://schemas.microsoft.com/office/2007/relationships/diagramDrawing" Target="../diagrams/drawing1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4" Type="http://schemas.openxmlformats.org/officeDocument/2006/relationships/diagramQuickStyle" Target="../diagrams/quickStyle12.xml"/><Relationship Id="rId5" Type="http://schemas.openxmlformats.org/officeDocument/2006/relationships/diagramColors" Target="../diagrams/colors12.xml"/><Relationship Id="rId6" Type="http://schemas.microsoft.com/office/2007/relationships/diagramDrawing" Target="../diagrams/drawing1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4" Type="http://schemas.openxmlformats.org/officeDocument/2006/relationships/diagramQuickStyle" Target="../diagrams/quickStyle13.xml"/><Relationship Id="rId5" Type="http://schemas.openxmlformats.org/officeDocument/2006/relationships/diagramColors" Target="../diagrams/colors13.xml"/><Relationship Id="rId6" Type="http://schemas.microsoft.com/office/2007/relationships/diagramDrawing" Target="../diagrams/drawing1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4" Type="http://schemas.openxmlformats.org/officeDocument/2006/relationships/diagramQuickStyle" Target="../diagrams/quickStyle14.xml"/><Relationship Id="rId5" Type="http://schemas.openxmlformats.org/officeDocument/2006/relationships/diagramColors" Target="../diagrams/colors14.xml"/><Relationship Id="rId6" Type="http://schemas.microsoft.com/office/2007/relationships/diagramDrawing" Target="../diagrams/drawing1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4" Type="http://schemas.openxmlformats.org/officeDocument/2006/relationships/diagramQuickStyle" Target="../diagrams/quickStyle15.xml"/><Relationship Id="rId5" Type="http://schemas.openxmlformats.org/officeDocument/2006/relationships/diagramColors" Target="../diagrams/colors15.xml"/><Relationship Id="rId6" Type="http://schemas.microsoft.com/office/2007/relationships/diagramDrawing" Target="../diagrams/drawing1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4" Type="http://schemas.openxmlformats.org/officeDocument/2006/relationships/diagramQuickStyle" Target="../diagrams/quickStyle16.xml"/><Relationship Id="rId5" Type="http://schemas.openxmlformats.org/officeDocument/2006/relationships/diagramColors" Target="../diagrams/colors16.xml"/><Relationship Id="rId6" Type="http://schemas.microsoft.com/office/2007/relationships/diagramDrawing" Target="../diagrams/drawing1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4" Type="http://schemas.openxmlformats.org/officeDocument/2006/relationships/diagramQuickStyle" Target="../diagrams/quickStyle17.xml"/><Relationship Id="rId5" Type="http://schemas.openxmlformats.org/officeDocument/2006/relationships/diagramColors" Target="../diagrams/colors17.xml"/><Relationship Id="rId6" Type="http://schemas.microsoft.com/office/2007/relationships/diagramDrawing" Target="../diagrams/drawing1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4" Type="http://schemas.openxmlformats.org/officeDocument/2006/relationships/diagramQuickStyle" Target="../diagrams/quickStyle18.xml"/><Relationship Id="rId5" Type="http://schemas.openxmlformats.org/officeDocument/2006/relationships/diagramColors" Target="../diagrams/colors18.xml"/><Relationship Id="rId6" Type="http://schemas.microsoft.com/office/2007/relationships/diagramDrawing" Target="../diagrams/drawing18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Vocab choices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Words have specific purposes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067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the words in the right place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01567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AU" sz="4800" b="1" dirty="0" smtClean="0"/>
              <a:t>Dialogue expressing </a:t>
            </a:r>
            <a:r>
              <a:rPr lang="en-US" sz="4800" b="1" dirty="0" smtClean="0"/>
              <a:t>Determination</a:t>
            </a:r>
            <a:endParaRPr lang="en-AU" sz="4800" dirty="0"/>
          </a:p>
          <a:p>
            <a:pPr marL="0" indent="0" algn="ctr">
              <a:buNone/>
            </a:pPr>
            <a:r>
              <a:rPr lang="en-US" sz="3600" dirty="0"/>
              <a:t>Declared, insisted, maintained, commanded.</a:t>
            </a:r>
            <a:endParaRPr lang="en-AU" sz="3600" dirty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75294717"/>
              </p:ext>
            </p:extLst>
          </p:nvPr>
        </p:nvGraphicFramePr>
        <p:xfrm>
          <a:off x="1524000" y="261170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9238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the words in the right place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0156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800" b="1" dirty="0" smtClean="0"/>
              <a:t>Descriptive language for </a:t>
            </a:r>
            <a:r>
              <a:rPr lang="en-US" sz="4800" b="1" dirty="0" smtClean="0"/>
              <a:t>Determination</a:t>
            </a:r>
            <a:endParaRPr lang="en-AU" sz="4800" dirty="0"/>
          </a:p>
          <a:p>
            <a:pPr marL="0" indent="0" algn="ctr">
              <a:buNone/>
            </a:pPr>
            <a:r>
              <a:rPr lang="en-AU" sz="3600" dirty="0" smtClean="0"/>
              <a:t>B</a:t>
            </a:r>
            <a:r>
              <a:rPr lang="en-US" sz="3600" dirty="0" smtClean="0"/>
              <a:t>rave, courageous, assured, fearless, dauntless, persistent, resolute, confident </a:t>
            </a:r>
            <a:endParaRPr lang="en-AU" sz="3600" dirty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29913002"/>
              </p:ext>
            </p:extLst>
          </p:nvPr>
        </p:nvGraphicFramePr>
        <p:xfrm>
          <a:off x="1524000" y="261170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6493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the words in the right place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0156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AU" sz="4800" b="1" dirty="0" smtClean="0"/>
              <a:t>Dialogue expressing </a:t>
            </a:r>
            <a:r>
              <a:rPr lang="en-US" sz="4800" b="1" dirty="0" smtClean="0"/>
              <a:t>Sadness</a:t>
            </a:r>
          </a:p>
          <a:p>
            <a:pPr marL="0" indent="0" algn="ctr">
              <a:buNone/>
            </a:pPr>
            <a:r>
              <a:rPr lang="en-US" sz="4800" dirty="0" smtClean="0"/>
              <a:t>Cried</a:t>
            </a:r>
            <a:r>
              <a:rPr lang="en-US" sz="4800" dirty="0"/>
              <a:t>, mumbled, sobbed, sighed, lamented.</a:t>
            </a:r>
            <a:r>
              <a:rPr lang="en-AU" sz="4800" dirty="0" smtClean="0">
                <a:effectLst/>
              </a:rPr>
              <a:t> 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68986128"/>
              </p:ext>
            </p:extLst>
          </p:nvPr>
        </p:nvGraphicFramePr>
        <p:xfrm>
          <a:off x="1524000" y="261170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3665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the words in the right place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01567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4800" b="1" dirty="0" smtClean="0"/>
              <a:t>Descriptive language for </a:t>
            </a:r>
            <a:r>
              <a:rPr lang="en-US" sz="4800" b="1" dirty="0" smtClean="0"/>
              <a:t>Sadness</a:t>
            </a:r>
          </a:p>
          <a:p>
            <a:pPr marL="0" indent="0" algn="ctr">
              <a:buNone/>
            </a:pPr>
            <a:r>
              <a:rPr lang="en-US" sz="4800" dirty="0" smtClean="0"/>
              <a:t>Melancholic, lamentable, disconsolate, dejected, despondent, forlorn, distressed, gloomy, morose, sorrowful, lugubrious, wistful.</a:t>
            </a:r>
            <a:r>
              <a:rPr lang="en-AU" sz="4800" dirty="0" smtClean="0">
                <a:effectLst/>
              </a:rPr>
              <a:t> 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03080270"/>
              </p:ext>
            </p:extLst>
          </p:nvPr>
        </p:nvGraphicFramePr>
        <p:xfrm>
          <a:off x="1524000" y="261170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4498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the words in the right place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015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AU" sz="4400" b="1" dirty="0" smtClean="0"/>
              <a:t>Dialogue expressing </a:t>
            </a:r>
            <a:r>
              <a:rPr lang="en-US" sz="4400" b="1" dirty="0" smtClean="0"/>
              <a:t>Happiness</a:t>
            </a:r>
            <a:endParaRPr lang="en-AU" sz="4000" dirty="0"/>
          </a:p>
          <a:p>
            <a:pPr marL="0" indent="0">
              <a:buNone/>
            </a:pPr>
            <a:r>
              <a:rPr lang="en-US" sz="4000" dirty="0"/>
              <a:t>Sighed, murmured, gushed, laughed.</a:t>
            </a:r>
            <a:endParaRPr lang="en-AU" sz="40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32132061"/>
              </p:ext>
            </p:extLst>
          </p:nvPr>
        </p:nvGraphicFramePr>
        <p:xfrm>
          <a:off x="1524000" y="261170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210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the words in the right place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0156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400" b="1" dirty="0" smtClean="0"/>
              <a:t>Descriptive language for </a:t>
            </a:r>
            <a:r>
              <a:rPr lang="en-US" sz="4400" b="1" dirty="0" smtClean="0"/>
              <a:t>Happiness</a:t>
            </a:r>
            <a:endParaRPr lang="en-AU" sz="4000" dirty="0"/>
          </a:p>
          <a:p>
            <a:pPr marL="0" indent="0" algn="ctr">
              <a:buNone/>
            </a:pPr>
            <a:r>
              <a:rPr lang="en-AU" sz="4000" dirty="0" smtClean="0"/>
              <a:t>C</a:t>
            </a:r>
            <a:r>
              <a:rPr lang="en-US" sz="4000" dirty="0" err="1" smtClean="0"/>
              <a:t>heerful</a:t>
            </a:r>
            <a:r>
              <a:rPr lang="en-US" sz="4000" dirty="0" smtClean="0"/>
              <a:t>, blissful, delirious, euphoric, ebullient, felicitous, elated, genial, exhilarated, jocund, vivacious </a:t>
            </a:r>
            <a:endParaRPr lang="en-AU" sz="40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99966605"/>
              </p:ext>
            </p:extLst>
          </p:nvPr>
        </p:nvGraphicFramePr>
        <p:xfrm>
          <a:off x="1524000" y="288427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0370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the words in the right place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0156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AU" sz="4400" b="1" dirty="0" smtClean="0"/>
              <a:t>Dialogue expressing </a:t>
            </a:r>
            <a:r>
              <a:rPr lang="en-US" sz="4400" b="1" dirty="0" smtClean="0"/>
              <a:t>Conflict</a:t>
            </a:r>
            <a:r>
              <a:rPr lang="en-US" sz="4400" b="1" dirty="0"/>
              <a:t>:</a:t>
            </a:r>
            <a:endParaRPr lang="en-AU" sz="4400" dirty="0"/>
          </a:p>
          <a:p>
            <a:pPr marL="0" indent="0" algn="ctr">
              <a:buNone/>
            </a:pPr>
            <a:r>
              <a:rPr lang="en-US" sz="4400" dirty="0"/>
              <a:t>Jabbed, sneered, rebuked, hissed, scolded, demanded, threatened, insinuated, spat, glowered.</a:t>
            </a:r>
            <a:endParaRPr lang="en-AU" sz="4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80500168"/>
              </p:ext>
            </p:extLst>
          </p:nvPr>
        </p:nvGraphicFramePr>
        <p:xfrm>
          <a:off x="1524000" y="288427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0793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the words in the right place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0156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400" b="1" dirty="0" smtClean="0"/>
              <a:t>Descriptive language for </a:t>
            </a:r>
            <a:r>
              <a:rPr lang="en-US" sz="4400" b="1" dirty="0" smtClean="0"/>
              <a:t>Conflict</a:t>
            </a:r>
            <a:r>
              <a:rPr lang="en-US" sz="4400" b="1" dirty="0"/>
              <a:t>:</a:t>
            </a:r>
            <a:endParaRPr lang="en-AU" sz="4400" dirty="0"/>
          </a:p>
          <a:p>
            <a:pPr marL="0" indent="0" algn="ctr">
              <a:buNone/>
            </a:pPr>
            <a:r>
              <a:rPr lang="en-AU" sz="4400" dirty="0" smtClean="0"/>
              <a:t>I</a:t>
            </a:r>
            <a:r>
              <a:rPr lang="en-US" sz="4400" dirty="0" err="1" smtClean="0"/>
              <a:t>rritated</a:t>
            </a:r>
            <a:r>
              <a:rPr lang="en-US" sz="4400" dirty="0" smtClean="0"/>
              <a:t>, fretted, grated, agitated, exasperated, vexed, provoked, upset, irked.</a:t>
            </a:r>
            <a:endParaRPr lang="en-AU" sz="4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49268405"/>
              </p:ext>
            </p:extLst>
          </p:nvPr>
        </p:nvGraphicFramePr>
        <p:xfrm>
          <a:off x="1524000" y="288427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8636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the words in the right place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015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AU" sz="4400" b="1" dirty="0" smtClean="0"/>
              <a:t>Dialogue expressing </a:t>
            </a:r>
            <a:r>
              <a:rPr lang="en-US" sz="4400" b="1" dirty="0" smtClean="0"/>
              <a:t>sincerity</a:t>
            </a:r>
            <a:r>
              <a:rPr lang="en-US" sz="4400" b="1" dirty="0" smtClean="0"/>
              <a:t>:</a:t>
            </a:r>
            <a:endParaRPr lang="en-AU" sz="4400" dirty="0"/>
          </a:p>
          <a:p>
            <a:pPr marL="0" indent="0" algn="ctr">
              <a:buNone/>
            </a:pPr>
            <a:r>
              <a:rPr lang="en-US" sz="4400" dirty="0" err="1"/>
              <a:t>Apologised</a:t>
            </a:r>
            <a:r>
              <a:rPr lang="en-US" sz="4400" dirty="0"/>
              <a:t>, </a:t>
            </a:r>
            <a:r>
              <a:rPr lang="en-US" sz="4400" dirty="0" smtClean="0"/>
              <a:t>relented, </a:t>
            </a:r>
            <a:r>
              <a:rPr lang="en-US" sz="4400" dirty="0"/>
              <a:t>reassured, placated, agreed, assented.</a:t>
            </a:r>
            <a:endParaRPr lang="en-AU" sz="4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29577730"/>
              </p:ext>
            </p:extLst>
          </p:nvPr>
        </p:nvGraphicFramePr>
        <p:xfrm>
          <a:off x="1524000" y="288427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12219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the words in the right place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0156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AU" sz="4400" b="1" dirty="0" smtClean="0"/>
              <a:t>Descriptive language for </a:t>
            </a:r>
            <a:r>
              <a:rPr lang="en-US" sz="4400" b="1" dirty="0" smtClean="0"/>
              <a:t>sincerity</a:t>
            </a:r>
            <a:r>
              <a:rPr lang="en-US" sz="4400" b="1" dirty="0" smtClean="0"/>
              <a:t>:</a:t>
            </a:r>
            <a:endParaRPr lang="en-AU" sz="4400" dirty="0"/>
          </a:p>
          <a:p>
            <a:pPr marL="0" indent="0" algn="ctr">
              <a:buNone/>
            </a:pPr>
            <a:r>
              <a:rPr lang="en-AU" sz="4400" dirty="0" smtClean="0"/>
              <a:t>E</a:t>
            </a:r>
            <a:r>
              <a:rPr lang="en-US" sz="4400" dirty="0" err="1" smtClean="0"/>
              <a:t>arnest</a:t>
            </a:r>
            <a:r>
              <a:rPr lang="en-US" sz="4400" dirty="0" smtClean="0"/>
              <a:t>, candor, frankness, genuineness, candid, ingenuous</a:t>
            </a:r>
            <a:r>
              <a:rPr lang="en-US" sz="4400" smtClean="0"/>
              <a:t>, guileless</a:t>
            </a:r>
            <a:endParaRPr lang="en-AU" sz="4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88777444"/>
              </p:ext>
            </p:extLst>
          </p:nvPr>
        </p:nvGraphicFramePr>
        <p:xfrm>
          <a:off x="1524000" y="288427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968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the words in the right place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015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/>
              <a:t>Dialogue for </a:t>
            </a:r>
            <a:r>
              <a:rPr lang="en-US" sz="6000" b="1" dirty="0" smtClean="0"/>
              <a:t>Fear</a:t>
            </a:r>
            <a:endParaRPr lang="en-AU" sz="6000" dirty="0"/>
          </a:p>
          <a:p>
            <a:pPr marL="0" indent="0" algn="ctr">
              <a:buNone/>
            </a:pPr>
            <a:r>
              <a:rPr lang="en-US" dirty="0"/>
              <a:t>Whispered, stuttered, stammered, gasped, urged, hissed, babbled, blurted.</a:t>
            </a:r>
            <a:endParaRPr lang="en-AU" dirty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34522224"/>
              </p:ext>
            </p:extLst>
          </p:nvPr>
        </p:nvGraphicFramePr>
        <p:xfrm>
          <a:off x="1524000" y="261170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8371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the words in the right place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0156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6000" b="1" dirty="0" smtClean="0"/>
              <a:t>Descriptive language for </a:t>
            </a:r>
            <a:r>
              <a:rPr lang="en-US" sz="6000" b="1" dirty="0" smtClean="0"/>
              <a:t>Fear</a:t>
            </a:r>
            <a:endParaRPr lang="en-AU" sz="6000" dirty="0"/>
          </a:p>
          <a:p>
            <a:pPr marL="0" indent="0" algn="ctr">
              <a:buNone/>
            </a:pPr>
            <a:r>
              <a:rPr lang="en-AU" dirty="0" smtClean="0"/>
              <a:t>Apprehensive, scared, anxious, disquiet, distressed, terrified, petrified, stupefied</a:t>
            </a:r>
            <a:endParaRPr lang="en-AU" dirty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32303931"/>
              </p:ext>
            </p:extLst>
          </p:nvPr>
        </p:nvGraphicFramePr>
        <p:xfrm>
          <a:off x="1524000" y="261170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2499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the words in the right place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01567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AU" sz="6000" b="1" dirty="0" smtClean="0"/>
              <a:t>Dialogue expressing Anger</a:t>
            </a:r>
            <a:endParaRPr lang="en-AU" sz="6000" dirty="0"/>
          </a:p>
          <a:p>
            <a:pPr marL="0" indent="0" algn="ctr">
              <a:buNone/>
            </a:pPr>
            <a:r>
              <a:rPr lang="en-US" dirty="0"/>
              <a:t>Shouted, bellowed, yelled, snapped, cautioned, rebuked.</a:t>
            </a:r>
            <a:endParaRPr lang="en-AU" dirty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80378558"/>
              </p:ext>
            </p:extLst>
          </p:nvPr>
        </p:nvGraphicFramePr>
        <p:xfrm>
          <a:off x="1524000" y="261170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8275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the words in the right place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0156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6000" b="1" dirty="0" smtClean="0"/>
              <a:t>Descriptive language for </a:t>
            </a:r>
            <a:r>
              <a:rPr lang="en-AU" sz="6000" b="1" dirty="0" smtClean="0"/>
              <a:t>Anger</a:t>
            </a:r>
            <a:endParaRPr lang="en-AU" sz="6000" dirty="0"/>
          </a:p>
          <a:p>
            <a:pPr marL="0" indent="0" algn="ctr">
              <a:buNone/>
            </a:pPr>
            <a:r>
              <a:rPr lang="en-AU" dirty="0" smtClean="0"/>
              <a:t>Acrimony, annoyance, animosity, enmity, displeasure, fury, fractious, indignant</a:t>
            </a:r>
            <a:endParaRPr lang="en-AU" dirty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50306525"/>
              </p:ext>
            </p:extLst>
          </p:nvPr>
        </p:nvGraphicFramePr>
        <p:xfrm>
          <a:off x="1524000" y="261170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6699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the words in the right place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01567"/>
          </a:xfrm>
        </p:spPr>
        <p:txBody>
          <a:bodyPr/>
          <a:lstStyle/>
          <a:p>
            <a:pPr marL="0" indent="0" algn="ctr">
              <a:buNone/>
            </a:pPr>
            <a:r>
              <a:rPr lang="en-AU" sz="4800" b="1" dirty="0" smtClean="0"/>
              <a:t>Dialogue expressing </a:t>
            </a:r>
            <a:r>
              <a:rPr lang="en-US" sz="4800" b="1" dirty="0" smtClean="0"/>
              <a:t>Excitement</a:t>
            </a:r>
            <a:endParaRPr lang="en-AU" sz="4800" dirty="0"/>
          </a:p>
          <a:p>
            <a:pPr marL="0" indent="0">
              <a:buNone/>
            </a:pPr>
            <a:r>
              <a:rPr lang="en-US" dirty="0"/>
              <a:t>Shouted, yelled, babbled, gushed, exclaimed.</a:t>
            </a:r>
            <a:endParaRPr lang="en-AU" dirty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80493093"/>
              </p:ext>
            </p:extLst>
          </p:nvPr>
        </p:nvGraphicFramePr>
        <p:xfrm>
          <a:off x="1524000" y="261170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2401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the words in the right place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0156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800" b="1" dirty="0" smtClean="0"/>
              <a:t>Descriptive language for </a:t>
            </a:r>
            <a:r>
              <a:rPr lang="en-US" sz="4800" b="1" dirty="0" smtClean="0"/>
              <a:t>Excitement</a:t>
            </a:r>
            <a:endParaRPr lang="en-AU" sz="4800" dirty="0"/>
          </a:p>
          <a:p>
            <a:pPr marL="0" indent="0" algn="ctr">
              <a:buNone/>
            </a:pPr>
            <a:r>
              <a:rPr lang="en-AU" dirty="0" smtClean="0"/>
              <a:t>Animated, frenzy, elated, hysterical, motivated, passionate, zealous</a:t>
            </a:r>
            <a:endParaRPr lang="en-AU" dirty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52738991"/>
              </p:ext>
            </p:extLst>
          </p:nvPr>
        </p:nvGraphicFramePr>
        <p:xfrm>
          <a:off x="1524000" y="261170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6138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the words in the right place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015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AU" sz="4800" b="1" dirty="0" smtClean="0"/>
              <a:t>Dialogue expressing </a:t>
            </a:r>
            <a:r>
              <a:rPr lang="en-US" sz="4800" b="1" dirty="0" smtClean="0"/>
              <a:t>Affection</a:t>
            </a:r>
            <a:r>
              <a:rPr lang="en-US" sz="4800" b="1" dirty="0"/>
              <a:t>:</a:t>
            </a:r>
            <a:endParaRPr lang="en-AU" sz="4800" dirty="0"/>
          </a:p>
          <a:p>
            <a:pPr marL="0" indent="0" algn="ctr">
              <a:buNone/>
            </a:pPr>
            <a:r>
              <a:rPr lang="en-US" sz="3600" dirty="0"/>
              <a:t>Consoled, comforted, reassured, admired, soothed</a:t>
            </a:r>
            <a:r>
              <a:rPr lang="en-US" sz="4800" dirty="0"/>
              <a:t>.</a:t>
            </a:r>
            <a:endParaRPr lang="en-AU" sz="4800" dirty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38979336"/>
              </p:ext>
            </p:extLst>
          </p:nvPr>
        </p:nvGraphicFramePr>
        <p:xfrm>
          <a:off x="1524000" y="261170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8042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the words in the right place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0156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800" b="1" dirty="0" smtClean="0"/>
              <a:t>Descriptive language for </a:t>
            </a:r>
            <a:r>
              <a:rPr lang="en-US" sz="4800" b="1" dirty="0" smtClean="0"/>
              <a:t>Affection</a:t>
            </a:r>
            <a:r>
              <a:rPr lang="en-US" sz="4800" b="1" dirty="0"/>
              <a:t>:</a:t>
            </a:r>
            <a:endParaRPr lang="en-AU" sz="4800" dirty="0"/>
          </a:p>
          <a:p>
            <a:pPr marL="0" indent="0" algn="ctr">
              <a:buNone/>
            </a:pPr>
            <a:r>
              <a:rPr lang="en-AU" sz="3600" dirty="0" smtClean="0"/>
              <a:t>Attachment, adoration, concern, endearment, friendship, devotion, fondness, idolizing, veneration</a:t>
            </a:r>
            <a:endParaRPr lang="en-AU" sz="4800" dirty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62872999"/>
              </p:ext>
            </p:extLst>
          </p:nvPr>
        </p:nvGraphicFramePr>
        <p:xfrm>
          <a:off x="1524000" y="261170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9084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530</Words>
  <Application>Microsoft Macintosh PowerPoint</Application>
  <PresentationFormat>On-screen Show (4:3)</PresentationFormat>
  <Paragraphs>92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Vocab choices</vt:lpstr>
      <vt:lpstr>Place the words in the right place </vt:lpstr>
      <vt:lpstr>Place the words in the right place </vt:lpstr>
      <vt:lpstr>Place the words in the right place </vt:lpstr>
      <vt:lpstr>Place the words in the right place </vt:lpstr>
      <vt:lpstr>Place the words in the right place </vt:lpstr>
      <vt:lpstr>Place the words in the right place </vt:lpstr>
      <vt:lpstr>Place the words in the right place </vt:lpstr>
      <vt:lpstr>Place the words in the right place </vt:lpstr>
      <vt:lpstr>Place the words in the right place </vt:lpstr>
      <vt:lpstr>Place the words in the right place </vt:lpstr>
      <vt:lpstr>Place the words in the right place </vt:lpstr>
      <vt:lpstr>Place the words in the right place </vt:lpstr>
      <vt:lpstr>Place the words in the right place </vt:lpstr>
      <vt:lpstr>Place the words in the right place </vt:lpstr>
      <vt:lpstr>Place the words in the right place </vt:lpstr>
      <vt:lpstr>Place the words in the right place </vt:lpstr>
      <vt:lpstr>Place the words in the right place </vt:lpstr>
      <vt:lpstr>Place the words in the right place </vt:lpstr>
    </vt:vector>
  </TitlesOfParts>
  <Company>mosstribe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 choices</dc:title>
  <dc:creator>paul moss</dc:creator>
  <cp:lastModifiedBy>paul moss</cp:lastModifiedBy>
  <cp:revision>13</cp:revision>
  <dcterms:created xsi:type="dcterms:W3CDTF">2018-04-02T12:14:48Z</dcterms:created>
  <dcterms:modified xsi:type="dcterms:W3CDTF">2018-04-02T16:42:25Z</dcterms:modified>
</cp:coreProperties>
</file>