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Lst>
  <p:sldIdLst>
    <p:sldId id="256" r:id="rId3"/>
    <p:sldId id="260" r:id="rId4"/>
    <p:sldId id="261" r:id="rId5"/>
    <p:sldId id="259" r:id="rId6"/>
    <p:sldId id="258" r:id="rId7"/>
    <p:sldId id="257" r:id="rId8"/>
    <p:sldId id="263" r:id="rId9"/>
    <p:sldId id="262" r:id="rId1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9" d="100"/>
          <a:sy n="109" d="100"/>
        </p:scale>
        <p:origin x="-952" y="-11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247255" y="-44532"/>
            <a:ext cx="9386888" cy="5192849"/>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251970" y="889863"/>
            <a:ext cx="6636259" cy="3358450"/>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319428" y="1556628"/>
            <a:ext cx="6509936" cy="1311547"/>
          </a:xfrm>
        </p:spPr>
        <p:txBody>
          <a:bodyPr bIns="0" anchor="b">
            <a:normAutofit/>
          </a:bodyPr>
          <a:lstStyle>
            <a:lvl1pPr algn="ctr">
              <a:lnSpc>
                <a:spcPct val="80000"/>
              </a:lnSpc>
              <a:defRPr sz="4100" spc="-113">
                <a:solidFill>
                  <a:srgbClr val="FFFEFF"/>
                </a:solidFill>
              </a:defRPr>
            </a:lvl1pPr>
          </a:lstStyle>
          <a:p>
            <a:r>
              <a:rPr lang="en-AU" smtClean="0"/>
              <a:t>Click to edit Master title style</a:t>
            </a:r>
            <a:endParaRPr lang="en-US" dirty="0"/>
          </a:p>
        </p:txBody>
      </p:sp>
      <p:sp>
        <p:nvSpPr>
          <p:cNvPr id="3" name="Subtitle 2"/>
          <p:cNvSpPr>
            <a:spLocks noGrp="1"/>
          </p:cNvSpPr>
          <p:nvPr>
            <p:ph type="subTitle" idx="1"/>
          </p:nvPr>
        </p:nvSpPr>
        <p:spPr>
          <a:xfrm>
            <a:off x="1319428" y="2929700"/>
            <a:ext cx="6505070" cy="991940"/>
          </a:xfrm>
        </p:spPr>
        <p:txBody>
          <a:bodyPr tIns="0">
            <a:normAutofit/>
          </a:bodyPr>
          <a:lstStyle>
            <a:lvl1pPr marL="0" indent="0" algn="ctr">
              <a:lnSpc>
                <a:spcPct val="100000"/>
              </a:lnSpc>
              <a:buNone/>
              <a:defRPr sz="1400" b="0">
                <a:solidFill>
                  <a:srgbClr val="FFFEFF"/>
                </a:solidFill>
              </a:defRPr>
            </a:lvl1pPr>
            <a:lvl2pPr marL="342900" indent="0" algn="ctr">
              <a:buNone/>
              <a:defRPr sz="14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AU" smtClean="0"/>
              <a:t>Click to edit Master subtitle style</a:t>
            </a:r>
            <a:endParaRPr lang="en-US" dirty="0"/>
          </a:p>
        </p:txBody>
      </p:sp>
      <p:sp>
        <p:nvSpPr>
          <p:cNvPr id="4" name="Date Placeholder 3"/>
          <p:cNvSpPr>
            <a:spLocks noGrp="1"/>
          </p:cNvSpPr>
          <p:nvPr>
            <p:ph type="dt" sz="half" idx="10"/>
          </p:nvPr>
        </p:nvSpPr>
        <p:spPr>
          <a:xfrm>
            <a:off x="603504" y="240030"/>
            <a:ext cx="2743200" cy="240030"/>
          </a:xfrm>
        </p:spPr>
        <p:txBody>
          <a:bodyPr vert="horz" lIns="68580" tIns="34290" rIns="68580" bIns="34290" rtlCol="0" anchor="ctr"/>
          <a:lstStyle>
            <a:lvl1pPr>
              <a:defRPr lang="en-US"/>
            </a:lvl1pPr>
          </a:lstStyle>
          <a:p>
            <a:fld id="{3891C625-5787-CA4E-90F9-9E2AC19F6F3F}" type="datetimeFigureOut">
              <a:rPr lang="en-US" smtClean="0"/>
              <a:t>25/03/18</a:t>
            </a:fld>
            <a:endParaRPr lang="en-US"/>
          </a:p>
        </p:txBody>
      </p:sp>
      <p:sp>
        <p:nvSpPr>
          <p:cNvPr id="5" name="Footer Placeholder 4"/>
          <p:cNvSpPr>
            <a:spLocks noGrp="1"/>
          </p:cNvSpPr>
          <p:nvPr>
            <p:ph type="ftr" sz="quarter" idx="11"/>
          </p:nvPr>
        </p:nvSpPr>
        <p:spPr>
          <a:xfrm>
            <a:off x="603504" y="4670298"/>
            <a:ext cx="7941564" cy="24003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7852410" y="240030"/>
            <a:ext cx="685800" cy="240030"/>
          </a:xfrm>
        </p:spPr>
        <p:txBody>
          <a:bodyPr/>
          <a:lstStyle/>
          <a:p>
            <a:fld id="{72014E55-5DF1-5D43-8771-C8DC6194009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313135" y="0"/>
            <a:ext cx="9438086" cy="5139929"/>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600108" y="1274692"/>
            <a:ext cx="2755857" cy="2602816"/>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1762444"/>
            <a:ext cx="2625897" cy="1842331"/>
          </a:xfrm>
        </p:spPr>
        <p:txBody>
          <a:bodyPr/>
          <a:lstStyle>
            <a:lvl1pPr>
              <a:defRPr>
                <a:solidFill>
                  <a:srgbClr val="FFFEFF"/>
                </a:solidFill>
              </a:defRPr>
            </a:lvl1pPr>
          </a:lstStyle>
          <a:p>
            <a:r>
              <a:rPr lang="en-AU" smtClean="0"/>
              <a:t>Click to edit Master title style</a:t>
            </a:r>
            <a:endParaRPr lang="en-US" dirty="0"/>
          </a:p>
        </p:txBody>
      </p:sp>
      <p:sp>
        <p:nvSpPr>
          <p:cNvPr id="3" name="Vertical Text Placeholder 2"/>
          <p:cNvSpPr>
            <a:spLocks noGrp="1"/>
          </p:cNvSpPr>
          <p:nvPr>
            <p:ph type="body" orient="vert" idx="1"/>
          </p:nvPr>
        </p:nvSpPr>
        <p:spPr>
          <a:xfrm>
            <a:off x="3832488" y="596039"/>
            <a:ext cx="4706276" cy="3942818"/>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p:txBody>
          <a:bodyPr/>
          <a:lstStyle/>
          <a:p>
            <a:fld id="{3891C625-5787-CA4E-90F9-9E2AC19F6F3F}" type="datetimeFigureOut">
              <a:rPr lang="en-US" smtClean="0"/>
              <a:t>25/03/18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14E55-5DF1-5D43-8771-C8DC6194009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9438086" cy="5139929"/>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5789211" y="1274692"/>
            <a:ext cx="2755857" cy="2602816"/>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5855578" y="1762444"/>
            <a:ext cx="2625896" cy="1842332"/>
          </a:xfrm>
        </p:spPr>
        <p:txBody>
          <a:bodyPr vert="eaVert"/>
          <a:lstStyle>
            <a:lvl1pPr algn="l">
              <a:lnSpc>
                <a:spcPct val="80000"/>
              </a:lnSpc>
              <a:defRPr>
                <a:solidFill>
                  <a:srgbClr val="FFFEFF"/>
                </a:solidFill>
              </a:defRPr>
            </a:lvl1pPr>
          </a:lstStyle>
          <a:p>
            <a:r>
              <a:rPr lang="en-AU" smtClean="0"/>
              <a:t>Click to edit Master title style</a:t>
            </a:r>
            <a:endParaRPr lang="en-US" dirty="0"/>
          </a:p>
        </p:txBody>
      </p:sp>
      <p:sp>
        <p:nvSpPr>
          <p:cNvPr id="3" name="Vertical Text Placeholder 2"/>
          <p:cNvSpPr>
            <a:spLocks noGrp="1"/>
          </p:cNvSpPr>
          <p:nvPr>
            <p:ph type="body" orient="vert" idx="1"/>
          </p:nvPr>
        </p:nvSpPr>
        <p:spPr>
          <a:xfrm>
            <a:off x="602060" y="598834"/>
            <a:ext cx="4701467" cy="3942977"/>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a:xfrm>
            <a:off x="603504" y="240030"/>
            <a:ext cx="2743200" cy="240030"/>
          </a:xfrm>
        </p:spPr>
        <p:txBody>
          <a:bodyPr/>
          <a:lstStyle/>
          <a:p>
            <a:fld id="{3891C625-5787-CA4E-90F9-9E2AC19F6F3F}" type="datetimeFigureOut">
              <a:rPr lang="en-US" smtClean="0"/>
              <a:t>25/03/18</a:t>
            </a:fld>
            <a:endParaRPr lang="en-US"/>
          </a:p>
        </p:txBody>
      </p:sp>
      <p:sp>
        <p:nvSpPr>
          <p:cNvPr id="5" name="Footer Placeholder 4"/>
          <p:cNvSpPr>
            <a:spLocks noGrp="1"/>
          </p:cNvSpPr>
          <p:nvPr>
            <p:ph type="ftr" sz="quarter" idx="11"/>
          </p:nvPr>
        </p:nvSpPr>
        <p:spPr>
          <a:xfrm>
            <a:off x="603504" y="4670298"/>
            <a:ext cx="7941564" cy="240030"/>
          </a:xfrm>
        </p:spPr>
        <p:txBody>
          <a:bodyPr/>
          <a:lstStyle/>
          <a:p>
            <a:endParaRPr lang="en-US"/>
          </a:p>
        </p:txBody>
      </p:sp>
      <p:sp>
        <p:nvSpPr>
          <p:cNvPr id="6" name="Slide Number Placeholder 5"/>
          <p:cNvSpPr>
            <a:spLocks noGrp="1"/>
          </p:cNvSpPr>
          <p:nvPr>
            <p:ph type="sldNum" sz="quarter" idx="12"/>
          </p:nvPr>
        </p:nvSpPr>
        <p:spPr>
          <a:xfrm>
            <a:off x="7852410" y="240030"/>
            <a:ext cx="685800" cy="240030"/>
          </a:xfrm>
        </p:spPr>
        <p:txBody>
          <a:bodyPr/>
          <a:lstStyle/>
          <a:p>
            <a:fld id="{72014E55-5DF1-5D43-8771-C8DC61940096}"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3891C625-5787-CA4E-90F9-9E2AC19F6F3F}" type="datetimeFigureOut">
              <a:rPr lang="en-US" smtClean="0"/>
              <a:t>25/03/18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14E55-5DF1-5D43-8771-C8DC61940096}" type="slidenum">
              <a:rPr lang="en-US" smtClean="0"/>
              <a:t>‹#›</a:t>
            </a:fld>
            <a:endParaRPr lang="en-US"/>
          </a:p>
        </p:txBody>
      </p:sp>
    </p:spTree>
    <p:extLst>
      <p:ext uri="{BB962C8B-B14F-4D97-AF65-F5344CB8AC3E}">
        <p14:creationId xmlns:p14="http://schemas.microsoft.com/office/powerpoint/2010/main" val="28604283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3891C625-5787-CA4E-90F9-9E2AC19F6F3F}" type="datetimeFigureOut">
              <a:rPr lang="en-US" smtClean="0"/>
              <a:t>25/03/18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14E55-5DF1-5D43-8771-C8DC61940096}" type="slidenum">
              <a:rPr lang="en-US" smtClean="0"/>
              <a:t>‹#›</a:t>
            </a:fld>
            <a:endParaRPr lang="en-US"/>
          </a:p>
        </p:txBody>
      </p:sp>
    </p:spTree>
    <p:extLst>
      <p:ext uri="{BB962C8B-B14F-4D97-AF65-F5344CB8AC3E}">
        <p14:creationId xmlns:p14="http://schemas.microsoft.com/office/powerpoint/2010/main" val="37386429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3891C625-5787-CA4E-90F9-9E2AC19F6F3F}" type="datetimeFigureOut">
              <a:rPr lang="en-US" smtClean="0"/>
              <a:t>25/03/18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14E55-5DF1-5D43-8771-C8DC61940096}" type="slidenum">
              <a:rPr lang="en-US" smtClean="0"/>
              <a:t>‹#›</a:t>
            </a:fld>
            <a:endParaRPr lang="en-US"/>
          </a:p>
        </p:txBody>
      </p:sp>
    </p:spTree>
    <p:extLst>
      <p:ext uri="{BB962C8B-B14F-4D97-AF65-F5344CB8AC3E}">
        <p14:creationId xmlns:p14="http://schemas.microsoft.com/office/powerpoint/2010/main" val="30356090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3891C625-5787-CA4E-90F9-9E2AC19F6F3F}" type="datetimeFigureOut">
              <a:rPr lang="en-US" smtClean="0"/>
              <a:t>25/03/18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14E55-5DF1-5D43-8771-C8DC61940096}" type="slidenum">
              <a:rPr lang="en-US" smtClean="0"/>
              <a:t>‹#›</a:t>
            </a:fld>
            <a:endParaRPr lang="en-US"/>
          </a:p>
        </p:txBody>
      </p:sp>
    </p:spTree>
    <p:extLst>
      <p:ext uri="{BB962C8B-B14F-4D97-AF65-F5344CB8AC3E}">
        <p14:creationId xmlns:p14="http://schemas.microsoft.com/office/powerpoint/2010/main" val="2171142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3891C625-5787-CA4E-90F9-9E2AC19F6F3F}" type="datetimeFigureOut">
              <a:rPr lang="en-US" smtClean="0"/>
              <a:t>25/03/18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014E55-5DF1-5D43-8771-C8DC61940096}" type="slidenum">
              <a:rPr lang="en-US" smtClean="0"/>
              <a:t>‹#›</a:t>
            </a:fld>
            <a:endParaRPr lang="en-US"/>
          </a:p>
        </p:txBody>
      </p:sp>
    </p:spTree>
    <p:extLst>
      <p:ext uri="{BB962C8B-B14F-4D97-AF65-F5344CB8AC3E}">
        <p14:creationId xmlns:p14="http://schemas.microsoft.com/office/powerpoint/2010/main" val="6352107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3891C625-5787-CA4E-90F9-9E2AC19F6F3F}" type="datetimeFigureOut">
              <a:rPr lang="en-US" smtClean="0"/>
              <a:t>25/03/18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014E55-5DF1-5D43-8771-C8DC61940096}" type="slidenum">
              <a:rPr lang="en-US" smtClean="0"/>
              <a:t>‹#›</a:t>
            </a:fld>
            <a:endParaRPr lang="en-US"/>
          </a:p>
        </p:txBody>
      </p:sp>
    </p:spTree>
    <p:extLst>
      <p:ext uri="{BB962C8B-B14F-4D97-AF65-F5344CB8AC3E}">
        <p14:creationId xmlns:p14="http://schemas.microsoft.com/office/powerpoint/2010/main" val="27047722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91C625-5787-CA4E-90F9-9E2AC19F6F3F}" type="datetimeFigureOut">
              <a:rPr lang="en-US" smtClean="0"/>
              <a:t>25/03/18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014E55-5DF1-5D43-8771-C8DC61940096}" type="slidenum">
              <a:rPr lang="en-US" smtClean="0"/>
              <a:t>‹#›</a:t>
            </a:fld>
            <a:endParaRPr lang="en-US"/>
          </a:p>
        </p:txBody>
      </p:sp>
    </p:spTree>
    <p:extLst>
      <p:ext uri="{BB962C8B-B14F-4D97-AF65-F5344CB8AC3E}">
        <p14:creationId xmlns:p14="http://schemas.microsoft.com/office/powerpoint/2010/main" val="3430585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3891C625-5787-CA4E-90F9-9E2AC19F6F3F}" type="datetimeFigureOut">
              <a:rPr lang="en-US" smtClean="0"/>
              <a:t>25/03/18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14E55-5DF1-5D43-8771-C8DC61940096}" type="slidenum">
              <a:rPr lang="en-US" smtClean="0"/>
              <a:t>‹#›</a:t>
            </a:fld>
            <a:endParaRPr lang="en-US"/>
          </a:p>
        </p:txBody>
      </p:sp>
    </p:spTree>
    <p:extLst>
      <p:ext uri="{BB962C8B-B14F-4D97-AF65-F5344CB8AC3E}">
        <p14:creationId xmlns:p14="http://schemas.microsoft.com/office/powerpoint/2010/main" val="4281143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313135" y="0"/>
            <a:ext cx="9438086" cy="5139929"/>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600108" y="1274692"/>
            <a:ext cx="2755857" cy="2602816"/>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1762444"/>
            <a:ext cx="2624234" cy="1842332"/>
          </a:xfrm>
        </p:spPr>
        <p:txBody>
          <a:bodyPr/>
          <a:lstStyle>
            <a:lvl1pPr>
              <a:defRPr>
                <a:solidFill>
                  <a:srgbClr val="FFFEFF"/>
                </a:solidFill>
              </a:defRPr>
            </a:lvl1pPr>
          </a:lstStyle>
          <a:p>
            <a:r>
              <a:rPr lang="en-AU" smtClean="0"/>
              <a:t>Click to edit Master title style</a:t>
            </a:r>
            <a:endParaRPr lang="en-US" dirty="0"/>
          </a:p>
        </p:txBody>
      </p:sp>
      <p:sp>
        <p:nvSpPr>
          <p:cNvPr id="3" name="Content Placeholder 2"/>
          <p:cNvSpPr>
            <a:spLocks noGrp="1"/>
          </p:cNvSpPr>
          <p:nvPr>
            <p:ph idx="1"/>
          </p:nvPr>
        </p:nvSpPr>
        <p:spPr>
          <a:xfrm>
            <a:off x="3838836" y="602389"/>
            <a:ext cx="4711405" cy="3936467"/>
          </a:xfrm>
        </p:spPr>
        <p:txBody>
          <a:bodyPr anchor="ct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p:txBody>
          <a:bodyPr/>
          <a:lstStyle/>
          <a:p>
            <a:fld id="{3891C625-5787-CA4E-90F9-9E2AC19F6F3F}" type="datetimeFigureOut">
              <a:rPr lang="en-US" smtClean="0"/>
              <a:t>25/03/18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14E55-5DF1-5D43-8771-C8DC61940096}"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3891C625-5787-CA4E-90F9-9E2AC19F6F3F}" type="datetimeFigureOut">
              <a:rPr lang="en-US" smtClean="0"/>
              <a:t>25/03/18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14E55-5DF1-5D43-8771-C8DC61940096}" type="slidenum">
              <a:rPr lang="en-US" smtClean="0"/>
              <a:t>‹#›</a:t>
            </a:fld>
            <a:endParaRPr lang="en-US"/>
          </a:p>
        </p:txBody>
      </p:sp>
    </p:spTree>
    <p:extLst>
      <p:ext uri="{BB962C8B-B14F-4D97-AF65-F5344CB8AC3E}">
        <p14:creationId xmlns:p14="http://schemas.microsoft.com/office/powerpoint/2010/main" val="29407770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3891C625-5787-CA4E-90F9-9E2AC19F6F3F}" type="datetimeFigureOut">
              <a:rPr lang="en-US" smtClean="0"/>
              <a:t>25/03/18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14E55-5DF1-5D43-8771-C8DC61940096}" type="slidenum">
              <a:rPr lang="en-US" smtClean="0"/>
              <a:t>‹#›</a:t>
            </a:fld>
            <a:endParaRPr lang="en-US"/>
          </a:p>
        </p:txBody>
      </p:sp>
    </p:spTree>
    <p:extLst>
      <p:ext uri="{BB962C8B-B14F-4D97-AF65-F5344CB8AC3E}">
        <p14:creationId xmlns:p14="http://schemas.microsoft.com/office/powerpoint/2010/main" val="19253816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3891C625-5787-CA4E-90F9-9E2AC19F6F3F}" type="datetimeFigureOut">
              <a:rPr lang="en-US" smtClean="0"/>
              <a:t>25/03/18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14E55-5DF1-5D43-8771-C8DC61940096}" type="slidenum">
              <a:rPr lang="en-US" smtClean="0"/>
              <a:t>‹#›</a:t>
            </a:fld>
            <a:endParaRPr lang="en-US"/>
          </a:p>
        </p:txBody>
      </p:sp>
    </p:spTree>
    <p:extLst>
      <p:ext uri="{BB962C8B-B14F-4D97-AF65-F5344CB8AC3E}">
        <p14:creationId xmlns:p14="http://schemas.microsoft.com/office/powerpoint/2010/main" val="2412562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247255" y="-44532"/>
            <a:ext cx="9386888" cy="5192849"/>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2444659" y="889863"/>
            <a:ext cx="4249609" cy="3358450"/>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2508162" y="1556047"/>
            <a:ext cx="4117668" cy="1267043"/>
          </a:xfrm>
        </p:spPr>
        <p:txBody>
          <a:bodyPr bIns="0" anchor="b">
            <a:normAutofit/>
          </a:bodyPr>
          <a:lstStyle>
            <a:lvl1pPr algn="ctr">
              <a:defRPr sz="3300">
                <a:solidFill>
                  <a:srgbClr val="FFFEFF"/>
                </a:solidFill>
              </a:defRPr>
            </a:lvl1pPr>
          </a:lstStyle>
          <a:p>
            <a:r>
              <a:rPr lang="en-AU" smtClean="0"/>
              <a:t>Click to edit Master title style</a:t>
            </a:r>
            <a:endParaRPr lang="en-US" dirty="0"/>
          </a:p>
        </p:txBody>
      </p:sp>
      <p:sp>
        <p:nvSpPr>
          <p:cNvPr id="3" name="Text Placeholder 2"/>
          <p:cNvSpPr>
            <a:spLocks noGrp="1"/>
          </p:cNvSpPr>
          <p:nvPr>
            <p:ph type="body" idx="1"/>
          </p:nvPr>
        </p:nvSpPr>
        <p:spPr>
          <a:xfrm>
            <a:off x="2508162" y="2885138"/>
            <a:ext cx="4117667" cy="1037828"/>
          </a:xfrm>
        </p:spPr>
        <p:txBody>
          <a:bodyPr tIns="0">
            <a:normAutofit/>
          </a:bodyPr>
          <a:lstStyle>
            <a:lvl1pPr marL="0" indent="0" algn="ctr">
              <a:buNone/>
              <a:defRPr sz="1400">
                <a:solidFill>
                  <a:srgbClr val="FFFEFF"/>
                </a:solidFill>
              </a:defRPr>
            </a:lvl1pPr>
            <a:lvl2pPr marL="342900" indent="0">
              <a:buNone/>
              <a:defRPr sz="14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a:xfrm>
            <a:off x="603504" y="240030"/>
            <a:ext cx="2743200" cy="240030"/>
          </a:xfrm>
        </p:spPr>
        <p:txBody>
          <a:bodyPr/>
          <a:lstStyle/>
          <a:p>
            <a:fld id="{3891C625-5787-CA4E-90F9-9E2AC19F6F3F}" type="datetimeFigureOut">
              <a:rPr lang="en-US" smtClean="0"/>
              <a:t>25/03/18</a:t>
            </a:fld>
            <a:endParaRPr lang="en-US"/>
          </a:p>
        </p:txBody>
      </p:sp>
      <p:sp>
        <p:nvSpPr>
          <p:cNvPr id="5" name="Footer Placeholder 4"/>
          <p:cNvSpPr>
            <a:spLocks noGrp="1"/>
          </p:cNvSpPr>
          <p:nvPr>
            <p:ph type="ftr" sz="quarter" idx="11"/>
          </p:nvPr>
        </p:nvSpPr>
        <p:spPr>
          <a:xfrm>
            <a:off x="603504" y="4670298"/>
            <a:ext cx="7941564" cy="24003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7852410" y="240030"/>
            <a:ext cx="685800" cy="240030"/>
          </a:xfrm>
        </p:spPr>
        <p:txBody>
          <a:bodyPr/>
          <a:lstStyle/>
          <a:p>
            <a:fld id="{72014E55-5DF1-5D43-8771-C8DC6194009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313135" y="0"/>
            <a:ext cx="9438086" cy="5139929"/>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600108" y="1274692"/>
            <a:ext cx="2755857" cy="2602816"/>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750" y="1754752"/>
            <a:ext cx="2625621" cy="1852549"/>
          </a:xfrm>
        </p:spPr>
        <p:txBody>
          <a:bodyPr lIns="68580" tIns="68580" rIns="68580" bIns="68580"/>
          <a:lstStyle>
            <a:lvl1pPr>
              <a:defRPr>
                <a:solidFill>
                  <a:srgbClr val="FFFEFF"/>
                </a:solidFill>
              </a:defRPr>
            </a:lvl1pPr>
          </a:lstStyle>
          <a:p>
            <a:r>
              <a:rPr lang="en-AU" smtClean="0"/>
              <a:t>Click to edit Master title style</a:t>
            </a:r>
            <a:endParaRPr lang="en-US" dirty="0"/>
          </a:p>
        </p:txBody>
      </p:sp>
      <p:sp>
        <p:nvSpPr>
          <p:cNvPr id="3" name="Content Placeholder 2"/>
          <p:cNvSpPr>
            <a:spLocks noGrp="1"/>
          </p:cNvSpPr>
          <p:nvPr>
            <p:ph sz="half" idx="1"/>
          </p:nvPr>
        </p:nvSpPr>
        <p:spPr>
          <a:xfrm>
            <a:off x="3840659" y="602391"/>
            <a:ext cx="4702193" cy="1786988"/>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Content Placeholder 3"/>
          <p:cNvSpPr>
            <a:spLocks noGrp="1"/>
          </p:cNvSpPr>
          <p:nvPr>
            <p:ph sz="half" idx="2"/>
          </p:nvPr>
        </p:nvSpPr>
        <p:spPr>
          <a:xfrm>
            <a:off x="3838835" y="2754121"/>
            <a:ext cx="4704017" cy="178769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Date Placeholder 4"/>
          <p:cNvSpPr>
            <a:spLocks noGrp="1"/>
          </p:cNvSpPr>
          <p:nvPr>
            <p:ph type="dt" sz="half" idx="10"/>
          </p:nvPr>
        </p:nvSpPr>
        <p:spPr>
          <a:xfrm>
            <a:off x="603504" y="240030"/>
            <a:ext cx="2743200" cy="240030"/>
          </a:xfrm>
        </p:spPr>
        <p:txBody>
          <a:bodyPr/>
          <a:lstStyle/>
          <a:p>
            <a:fld id="{3891C625-5787-CA4E-90F9-9E2AC19F6F3F}" type="datetimeFigureOut">
              <a:rPr lang="en-US" smtClean="0"/>
              <a:t>25/03/18</a:t>
            </a:fld>
            <a:endParaRPr lang="en-US"/>
          </a:p>
        </p:txBody>
      </p:sp>
      <p:sp>
        <p:nvSpPr>
          <p:cNvPr id="6" name="Footer Placeholder 5"/>
          <p:cNvSpPr>
            <a:spLocks noGrp="1"/>
          </p:cNvSpPr>
          <p:nvPr>
            <p:ph type="ftr" sz="quarter" idx="11"/>
          </p:nvPr>
        </p:nvSpPr>
        <p:spPr>
          <a:xfrm>
            <a:off x="603504" y="4670298"/>
            <a:ext cx="7941564" cy="240030"/>
          </a:xfrm>
        </p:spPr>
        <p:txBody>
          <a:bodyPr/>
          <a:lstStyle/>
          <a:p>
            <a:endParaRPr lang="en-US"/>
          </a:p>
        </p:txBody>
      </p:sp>
      <p:sp>
        <p:nvSpPr>
          <p:cNvPr id="7" name="Slide Number Placeholder 6"/>
          <p:cNvSpPr>
            <a:spLocks noGrp="1"/>
          </p:cNvSpPr>
          <p:nvPr>
            <p:ph type="sldNum" sz="quarter" idx="12"/>
          </p:nvPr>
        </p:nvSpPr>
        <p:spPr>
          <a:xfrm>
            <a:off x="7852410" y="240030"/>
            <a:ext cx="685800" cy="240030"/>
          </a:xfrm>
        </p:spPr>
        <p:txBody>
          <a:bodyPr/>
          <a:lstStyle/>
          <a:p>
            <a:fld id="{72014E55-5DF1-5D43-8771-C8DC6194009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313135" y="0"/>
            <a:ext cx="9438086" cy="5139929"/>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600108" y="1274692"/>
            <a:ext cx="2755857" cy="2602816"/>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751" y="1772937"/>
            <a:ext cx="2625621" cy="1845373"/>
          </a:xfrm>
        </p:spPr>
        <p:txBody>
          <a:bodyPr lIns="68580" tIns="68580" rIns="68580" bIns="68580"/>
          <a:lstStyle>
            <a:lvl1pPr>
              <a:defRPr>
                <a:solidFill>
                  <a:srgbClr val="FFFEFF"/>
                </a:solidFill>
              </a:defRPr>
            </a:lvl1pPr>
          </a:lstStyle>
          <a:p>
            <a:r>
              <a:rPr lang="en-AU" smtClean="0"/>
              <a:t>Click to edit Master title style</a:t>
            </a:r>
            <a:endParaRPr lang="en-US" dirty="0"/>
          </a:p>
        </p:txBody>
      </p:sp>
      <p:sp>
        <p:nvSpPr>
          <p:cNvPr id="3" name="Text Placeholder 2"/>
          <p:cNvSpPr>
            <a:spLocks noGrp="1"/>
          </p:cNvSpPr>
          <p:nvPr>
            <p:ph type="body" idx="1"/>
          </p:nvPr>
        </p:nvSpPr>
        <p:spPr>
          <a:xfrm>
            <a:off x="3843853" y="602389"/>
            <a:ext cx="4698816" cy="514350"/>
          </a:xfrm>
        </p:spPr>
        <p:txBody>
          <a:bodyPr anchor="ctr">
            <a:noAutofit/>
          </a:bodyPr>
          <a:lstStyle>
            <a:lvl1pPr marL="0" indent="0" algn="l">
              <a:lnSpc>
                <a:spcPct val="100000"/>
              </a:lnSpc>
              <a:buNone/>
              <a:defRPr sz="1700" b="0" cap="all" baseline="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AU" smtClean="0"/>
              <a:t>Click to edit Master text styles</a:t>
            </a:r>
          </a:p>
        </p:txBody>
      </p:sp>
      <p:sp>
        <p:nvSpPr>
          <p:cNvPr id="4" name="Content Placeholder 3"/>
          <p:cNvSpPr>
            <a:spLocks noGrp="1"/>
          </p:cNvSpPr>
          <p:nvPr>
            <p:ph sz="half" idx="2"/>
          </p:nvPr>
        </p:nvSpPr>
        <p:spPr>
          <a:xfrm>
            <a:off x="3843979" y="1116739"/>
            <a:ext cx="4698263" cy="127264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Text Placeholder 4"/>
          <p:cNvSpPr>
            <a:spLocks noGrp="1"/>
          </p:cNvSpPr>
          <p:nvPr>
            <p:ph type="body" sz="quarter" idx="3"/>
          </p:nvPr>
        </p:nvSpPr>
        <p:spPr>
          <a:xfrm>
            <a:off x="3838989" y="2749415"/>
            <a:ext cx="4698311" cy="514350"/>
          </a:xfrm>
        </p:spPr>
        <p:txBody>
          <a:bodyPr anchor="ctr">
            <a:noAutofit/>
          </a:bodyPr>
          <a:lstStyle>
            <a:lvl1pPr marL="0" indent="0" algn="l">
              <a:lnSpc>
                <a:spcPct val="100000"/>
              </a:lnSpc>
              <a:buNone/>
              <a:defRPr sz="1700" b="0" cap="all" baseline="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AU" smtClean="0"/>
              <a:t>Click to edit Master text styles</a:t>
            </a:r>
          </a:p>
        </p:txBody>
      </p:sp>
      <p:sp>
        <p:nvSpPr>
          <p:cNvPr id="6" name="Content Placeholder 5"/>
          <p:cNvSpPr>
            <a:spLocks noGrp="1"/>
          </p:cNvSpPr>
          <p:nvPr>
            <p:ph sz="quarter" idx="4"/>
          </p:nvPr>
        </p:nvSpPr>
        <p:spPr>
          <a:xfrm>
            <a:off x="3838835" y="3263765"/>
            <a:ext cx="4699191" cy="1278045"/>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7" name="Date Placeholder 6"/>
          <p:cNvSpPr>
            <a:spLocks noGrp="1"/>
          </p:cNvSpPr>
          <p:nvPr>
            <p:ph type="dt" sz="half" idx="10"/>
          </p:nvPr>
        </p:nvSpPr>
        <p:spPr>
          <a:xfrm>
            <a:off x="603504" y="240030"/>
            <a:ext cx="2743200" cy="240030"/>
          </a:xfrm>
        </p:spPr>
        <p:txBody>
          <a:bodyPr/>
          <a:lstStyle/>
          <a:p>
            <a:fld id="{3891C625-5787-CA4E-90F9-9E2AC19F6F3F}" type="datetimeFigureOut">
              <a:rPr lang="en-US" smtClean="0"/>
              <a:t>25/03/18</a:t>
            </a:fld>
            <a:endParaRPr lang="en-US"/>
          </a:p>
        </p:txBody>
      </p:sp>
      <p:sp>
        <p:nvSpPr>
          <p:cNvPr id="8" name="Footer Placeholder 7"/>
          <p:cNvSpPr>
            <a:spLocks noGrp="1"/>
          </p:cNvSpPr>
          <p:nvPr>
            <p:ph type="ftr" sz="quarter" idx="11"/>
          </p:nvPr>
        </p:nvSpPr>
        <p:spPr>
          <a:xfrm>
            <a:off x="603504" y="4670298"/>
            <a:ext cx="7941564" cy="240030"/>
          </a:xfrm>
        </p:spPr>
        <p:txBody>
          <a:bodyPr/>
          <a:lstStyle/>
          <a:p>
            <a:endParaRPr lang="en-US"/>
          </a:p>
        </p:txBody>
      </p:sp>
      <p:sp>
        <p:nvSpPr>
          <p:cNvPr id="9" name="Slide Number Placeholder 8"/>
          <p:cNvSpPr>
            <a:spLocks noGrp="1"/>
          </p:cNvSpPr>
          <p:nvPr>
            <p:ph type="sldNum" sz="quarter" idx="12"/>
          </p:nvPr>
        </p:nvSpPr>
        <p:spPr>
          <a:xfrm>
            <a:off x="7852410" y="240030"/>
            <a:ext cx="685800" cy="240030"/>
          </a:xfrm>
        </p:spPr>
        <p:txBody>
          <a:bodyPr/>
          <a:lstStyle/>
          <a:p>
            <a:fld id="{72014E55-5DF1-5D43-8771-C8DC6194009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313135" y="0"/>
            <a:ext cx="9438086" cy="5139929"/>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600108" y="1274692"/>
            <a:ext cx="2755857" cy="2602816"/>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1762444"/>
            <a:ext cx="2625897" cy="1842332"/>
          </a:xfrm>
        </p:spPr>
        <p:txBody>
          <a:bodyPr/>
          <a:lstStyle>
            <a:lvl1pPr>
              <a:defRPr>
                <a:solidFill>
                  <a:srgbClr val="FFFEFF"/>
                </a:solidFill>
              </a:defRPr>
            </a:lvl1pPr>
          </a:lstStyle>
          <a:p>
            <a:r>
              <a:rPr lang="en-AU" smtClean="0"/>
              <a:t>Click to edit Master title style</a:t>
            </a:r>
            <a:endParaRPr lang="en-US" dirty="0"/>
          </a:p>
        </p:txBody>
      </p:sp>
      <p:sp>
        <p:nvSpPr>
          <p:cNvPr id="3" name="Date Placeholder 2"/>
          <p:cNvSpPr>
            <a:spLocks noGrp="1"/>
          </p:cNvSpPr>
          <p:nvPr>
            <p:ph type="dt" sz="half" idx="10"/>
          </p:nvPr>
        </p:nvSpPr>
        <p:spPr/>
        <p:txBody>
          <a:bodyPr/>
          <a:lstStyle/>
          <a:p>
            <a:fld id="{3891C625-5787-CA4E-90F9-9E2AC19F6F3F}" type="datetimeFigureOut">
              <a:rPr lang="en-US" smtClean="0"/>
              <a:t>25/03/18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014E55-5DF1-5D43-8771-C8DC6194009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3504" y="240030"/>
            <a:ext cx="2743200" cy="240030"/>
          </a:xfrm>
        </p:spPr>
        <p:txBody>
          <a:bodyPr/>
          <a:lstStyle/>
          <a:p>
            <a:fld id="{3891C625-5787-CA4E-90F9-9E2AC19F6F3F}" type="datetimeFigureOut">
              <a:rPr lang="en-US" smtClean="0"/>
              <a:t>25/03/18</a:t>
            </a:fld>
            <a:endParaRPr lang="en-US"/>
          </a:p>
        </p:txBody>
      </p:sp>
      <p:sp>
        <p:nvSpPr>
          <p:cNvPr id="3" name="Footer Placeholder 2"/>
          <p:cNvSpPr>
            <a:spLocks noGrp="1"/>
          </p:cNvSpPr>
          <p:nvPr>
            <p:ph type="ftr" sz="quarter" idx="11"/>
          </p:nvPr>
        </p:nvSpPr>
        <p:spPr>
          <a:xfrm>
            <a:off x="603504" y="4670298"/>
            <a:ext cx="7941564" cy="240030"/>
          </a:xfrm>
        </p:spPr>
        <p:txBody>
          <a:bodyPr/>
          <a:lstStyle/>
          <a:p>
            <a:endParaRPr lang="en-US"/>
          </a:p>
        </p:txBody>
      </p:sp>
      <p:sp>
        <p:nvSpPr>
          <p:cNvPr id="4" name="Slide Number Placeholder 3"/>
          <p:cNvSpPr>
            <a:spLocks noGrp="1"/>
          </p:cNvSpPr>
          <p:nvPr>
            <p:ph type="sldNum" sz="quarter" idx="12"/>
          </p:nvPr>
        </p:nvSpPr>
        <p:spPr>
          <a:xfrm>
            <a:off x="7852410" y="240030"/>
            <a:ext cx="685800" cy="240030"/>
          </a:xfrm>
        </p:spPr>
        <p:txBody>
          <a:bodyPr/>
          <a:lstStyle/>
          <a:p>
            <a:fld id="{72014E55-5DF1-5D43-8771-C8DC6194009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313135" y="0"/>
            <a:ext cx="9438086" cy="5139929"/>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600108" y="1274692"/>
            <a:ext cx="2755857" cy="2602816"/>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1764019"/>
            <a:ext cx="2625898" cy="917474"/>
          </a:xfrm>
        </p:spPr>
        <p:txBody>
          <a:bodyPr bIns="0" anchor="b">
            <a:noAutofit/>
          </a:bodyPr>
          <a:lstStyle>
            <a:lvl1pPr algn="ctr">
              <a:defRPr sz="2400">
                <a:solidFill>
                  <a:srgbClr val="FFFEFF"/>
                </a:solidFill>
              </a:defRPr>
            </a:lvl1pPr>
          </a:lstStyle>
          <a:p>
            <a:r>
              <a:rPr lang="en-AU" smtClean="0"/>
              <a:t>Click to edit Master title style</a:t>
            </a:r>
            <a:endParaRPr lang="en-US" dirty="0"/>
          </a:p>
        </p:txBody>
      </p:sp>
      <p:sp>
        <p:nvSpPr>
          <p:cNvPr id="3" name="Content Placeholder 2"/>
          <p:cNvSpPr>
            <a:spLocks noGrp="1"/>
          </p:cNvSpPr>
          <p:nvPr>
            <p:ph idx="1"/>
          </p:nvPr>
        </p:nvSpPr>
        <p:spPr>
          <a:xfrm>
            <a:off x="3832488" y="602107"/>
            <a:ext cx="4706276" cy="3937455"/>
          </a:xfrm>
        </p:spPr>
        <p:txBody>
          <a:bodyPr anchor="ct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Text Placeholder 3"/>
          <p:cNvSpPr>
            <a:spLocks noGrp="1"/>
          </p:cNvSpPr>
          <p:nvPr>
            <p:ph type="body" sz="half" idx="2"/>
          </p:nvPr>
        </p:nvSpPr>
        <p:spPr>
          <a:xfrm>
            <a:off x="666474" y="2685140"/>
            <a:ext cx="2625898" cy="915873"/>
          </a:xfrm>
        </p:spPr>
        <p:txBody>
          <a:bodyPr/>
          <a:lstStyle>
            <a:lvl1pPr marL="0" indent="0" algn="ctr">
              <a:buNone/>
              <a:defRPr sz="1200">
                <a:solidFill>
                  <a:srgbClr val="FFFEFF"/>
                </a:solidFill>
              </a:defRPr>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3891C625-5787-CA4E-90F9-9E2AC19F6F3F}" type="datetimeFigureOut">
              <a:rPr lang="en-US" smtClean="0"/>
              <a:t>25/03/18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14E55-5DF1-5D43-8771-C8DC6194009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247255" y="-44532"/>
            <a:ext cx="9386888" cy="5192849"/>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604002" y="1273749"/>
            <a:ext cx="4456155" cy="2602816"/>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5657632" y="0"/>
            <a:ext cx="3486368" cy="5143500"/>
          </a:xfrm>
          <a:solidFill>
            <a:schemeClr val="bg1">
              <a:lumMod val="65000"/>
              <a:lumOff val="3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AU" smtClean="0"/>
              <a:t>Drag picture to placeholder or click icon to add</a:t>
            </a:r>
            <a:endParaRPr lang="en-US" dirty="0"/>
          </a:p>
        </p:txBody>
      </p:sp>
      <p:sp>
        <p:nvSpPr>
          <p:cNvPr id="2" name="Title 1"/>
          <p:cNvSpPr>
            <a:spLocks noGrp="1"/>
          </p:cNvSpPr>
          <p:nvPr>
            <p:ph type="title"/>
          </p:nvPr>
        </p:nvSpPr>
        <p:spPr>
          <a:xfrm>
            <a:off x="664082" y="1770191"/>
            <a:ext cx="4332485" cy="883524"/>
          </a:xfrm>
        </p:spPr>
        <p:txBody>
          <a:bodyPr bIns="0" anchor="b">
            <a:normAutofit/>
          </a:bodyPr>
          <a:lstStyle>
            <a:lvl1pPr>
              <a:defRPr sz="2700">
                <a:solidFill>
                  <a:srgbClr val="FFFEFF"/>
                </a:solidFill>
              </a:defRPr>
            </a:lvl1pPr>
          </a:lstStyle>
          <a:p>
            <a:r>
              <a:rPr lang="en-AU" smtClean="0"/>
              <a:t>Click to edit Master title style</a:t>
            </a:r>
            <a:endParaRPr lang="en-US" dirty="0"/>
          </a:p>
        </p:txBody>
      </p:sp>
      <p:sp>
        <p:nvSpPr>
          <p:cNvPr id="4" name="Text Placeholder 3"/>
          <p:cNvSpPr>
            <a:spLocks noGrp="1"/>
          </p:cNvSpPr>
          <p:nvPr>
            <p:ph type="body" sz="half" idx="2"/>
          </p:nvPr>
        </p:nvSpPr>
        <p:spPr>
          <a:xfrm>
            <a:off x="664082" y="2658759"/>
            <a:ext cx="4332485" cy="955649"/>
          </a:xfrm>
        </p:spPr>
        <p:txBody>
          <a:bodyPr>
            <a:normAutofit/>
          </a:bodyPr>
          <a:lstStyle>
            <a:lvl1pPr marL="0" indent="0" algn="ctr">
              <a:buNone/>
              <a:defRPr sz="1400">
                <a:solidFill>
                  <a:srgbClr val="FFFEFF"/>
                </a:solidFill>
              </a:defRPr>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AU" smtClean="0"/>
              <a:t>Click to edit Master text styles</a:t>
            </a:r>
          </a:p>
        </p:txBody>
      </p:sp>
      <p:sp>
        <p:nvSpPr>
          <p:cNvPr id="5" name="Date Placeholder 4"/>
          <p:cNvSpPr>
            <a:spLocks noGrp="1"/>
          </p:cNvSpPr>
          <p:nvPr>
            <p:ph type="dt" sz="half" idx="10"/>
          </p:nvPr>
        </p:nvSpPr>
        <p:spPr>
          <a:xfrm>
            <a:off x="603504" y="240030"/>
            <a:ext cx="2743200" cy="240030"/>
          </a:xfrm>
        </p:spPr>
        <p:txBody>
          <a:bodyPr/>
          <a:lstStyle/>
          <a:p>
            <a:fld id="{3891C625-5787-CA4E-90F9-9E2AC19F6F3F}" type="datetimeFigureOut">
              <a:rPr lang="en-US" smtClean="0"/>
              <a:t>25/03/18</a:t>
            </a:fld>
            <a:endParaRPr lang="en-US"/>
          </a:p>
        </p:txBody>
      </p:sp>
      <p:sp>
        <p:nvSpPr>
          <p:cNvPr id="6" name="Footer Placeholder 5"/>
          <p:cNvSpPr>
            <a:spLocks noGrp="1"/>
          </p:cNvSpPr>
          <p:nvPr>
            <p:ph type="ftr" sz="quarter" idx="11"/>
          </p:nvPr>
        </p:nvSpPr>
        <p:spPr>
          <a:xfrm>
            <a:off x="603505" y="4670298"/>
            <a:ext cx="4456652" cy="240030"/>
          </a:xfrm>
        </p:spPr>
        <p:txBody>
          <a:bodyPr/>
          <a:lstStyle/>
          <a:p>
            <a:endParaRPr lang="en-US"/>
          </a:p>
        </p:txBody>
      </p:sp>
      <p:sp>
        <p:nvSpPr>
          <p:cNvPr id="7" name="Slide Number Placeholder 6"/>
          <p:cNvSpPr>
            <a:spLocks noGrp="1"/>
          </p:cNvSpPr>
          <p:nvPr>
            <p:ph type="sldNum" sz="quarter" idx="12"/>
          </p:nvPr>
        </p:nvSpPr>
        <p:spPr>
          <a:xfrm>
            <a:off x="4371283" y="240030"/>
            <a:ext cx="685800" cy="240030"/>
          </a:xfrm>
        </p:spPr>
        <p:txBody>
          <a:bodyPr/>
          <a:lstStyle/>
          <a:p>
            <a:fld id="{72014E55-5DF1-5D43-8771-C8DC6194009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8371" y="1768794"/>
            <a:ext cx="2624000" cy="1842364"/>
          </a:xfrm>
          <a:prstGeom prst="rect">
            <a:avLst/>
          </a:prstGeom>
        </p:spPr>
        <p:txBody>
          <a:bodyPr vert="horz" lIns="171450" tIns="171450" rIns="171450" bIns="171450" rtlCol="0" anchor="ctr">
            <a:normAutofit/>
          </a:bodyPr>
          <a:lstStyle/>
          <a:p>
            <a:r>
              <a:rPr lang="en-AU" smtClean="0"/>
              <a:t>Click to edit Master title style</a:t>
            </a:r>
            <a:endParaRPr lang="en-US" dirty="0"/>
          </a:p>
        </p:txBody>
      </p:sp>
      <p:sp>
        <p:nvSpPr>
          <p:cNvPr id="3" name="Text Placeholder 2"/>
          <p:cNvSpPr>
            <a:spLocks noGrp="1"/>
          </p:cNvSpPr>
          <p:nvPr>
            <p:ph type="body" idx="1"/>
          </p:nvPr>
        </p:nvSpPr>
        <p:spPr>
          <a:xfrm>
            <a:off x="4076237" y="596039"/>
            <a:ext cx="4462527" cy="3942818"/>
          </a:xfrm>
          <a:prstGeom prst="rect">
            <a:avLst/>
          </a:prstGeom>
        </p:spPr>
        <p:txBody>
          <a:bodyPr vert="horz" lIns="68580" tIns="34290" rIns="68580" bIns="3429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603504" y="240030"/>
            <a:ext cx="2743200" cy="240030"/>
          </a:xfrm>
          <a:prstGeom prst="rect">
            <a:avLst/>
          </a:prstGeom>
        </p:spPr>
        <p:txBody>
          <a:bodyPr vert="horz" lIns="68580" tIns="34290" rIns="68580" bIns="34290" rtlCol="0" anchor="ctr"/>
          <a:lstStyle>
            <a:lvl1pPr algn="l">
              <a:defRPr sz="800">
                <a:solidFill>
                  <a:schemeClr val="tx1">
                    <a:tint val="75000"/>
                  </a:schemeClr>
                </a:solidFill>
              </a:defRPr>
            </a:lvl1pPr>
          </a:lstStyle>
          <a:p>
            <a:fld id="{3891C625-5787-CA4E-90F9-9E2AC19F6F3F}" type="datetimeFigureOut">
              <a:rPr lang="en-US" smtClean="0"/>
              <a:t>25/03/18</a:t>
            </a:fld>
            <a:endParaRPr lang="en-US"/>
          </a:p>
        </p:txBody>
      </p:sp>
      <p:sp>
        <p:nvSpPr>
          <p:cNvPr id="5" name="Footer Placeholder 4"/>
          <p:cNvSpPr>
            <a:spLocks noGrp="1"/>
          </p:cNvSpPr>
          <p:nvPr>
            <p:ph type="ftr" sz="quarter" idx="3"/>
          </p:nvPr>
        </p:nvSpPr>
        <p:spPr>
          <a:xfrm>
            <a:off x="603504" y="4670298"/>
            <a:ext cx="7941564" cy="240030"/>
          </a:xfrm>
          <a:prstGeom prst="rect">
            <a:avLst/>
          </a:prstGeom>
        </p:spPr>
        <p:txBody>
          <a:bodyPr vert="horz" lIns="68580" tIns="34290" rIns="68580" bIns="34290" rtlCol="0" anchor="ctr"/>
          <a:lstStyle>
            <a:lvl1pPr algn="r">
              <a:defRPr sz="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52410" y="240030"/>
            <a:ext cx="685800" cy="240030"/>
          </a:xfrm>
          <a:prstGeom prst="rect">
            <a:avLst/>
          </a:prstGeom>
        </p:spPr>
        <p:txBody>
          <a:bodyPr vert="horz" lIns="68580" tIns="34290" rIns="68580" bIns="34290" rtlCol="0" anchor="ctr"/>
          <a:lstStyle>
            <a:lvl1pPr algn="r">
              <a:defRPr sz="800">
                <a:solidFill>
                  <a:schemeClr val="tx1">
                    <a:tint val="75000"/>
                  </a:schemeClr>
                </a:solidFill>
              </a:defRPr>
            </a:lvl1pPr>
          </a:lstStyle>
          <a:p>
            <a:fld id="{72014E55-5DF1-5D43-8771-C8DC6194009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85800" rtl="0" eaLnBrk="1" latinLnBrk="0" hangingPunct="1">
        <a:lnSpc>
          <a:spcPct val="85000"/>
        </a:lnSpc>
        <a:spcBef>
          <a:spcPct val="0"/>
        </a:spcBef>
        <a:buNone/>
        <a:defRPr sz="3000" b="0" i="0" kern="1200" cap="none" spc="-113">
          <a:solidFill>
            <a:schemeClr val="tx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10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891C625-5787-CA4E-90F9-9E2AC19F6F3F}" type="datetimeFigureOut">
              <a:rPr lang="en-US" smtClean="0"/>
              <a:t>25/03/18</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2014E55-5DF1-5D43-8771-C8DC61940096}" type="slidenum">
              <a:rPr lang="en-US" smtClean="0"/>
              <a:t>‹#›</a:t>
            </a:fld>
            <a:endParaRPr lang="en-US"/>
          </a:p>
        </p:txBody>
      </p:sp>
    </p:spTree>
    <p:extLst>
      <p:ext uri="{BB962C8B-B14F-4D97-AF65-F5344CB8AC3E}">
        <p14:creationId xmlns:p14="http://schemas.microsoft.com/office/powerpoint/2010/main" val="20992865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Language building 8</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3192081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179389" y="195263"/>
            <a:ext cx="878522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t>if you Missed this, the particulars are this: at a photo-call for the Film red sparrow, lawrence was photographed in a low-cut, thigh-slit dress, flanked by four male Actors. a lot of people commented that lawrence looked cold and that her male co-stars were all wrapped up warm. lawrence then responded, saying she was “extremely offended” and Wearing the “fabulous” dress was her choice.</a:t>
            </a:r>
            <a:endParaRPr lang="en-GB"/>
          </a:p>
        </p:txBody>
      </p:sp>
      <p:sp>
        <p:nvSpPr>
          <p:cNvPr id="3075" name="TextBox 7"/>
          <p:cNvSpPr txBox="1">
            <a:spLocks noChangeArrowheads="1"/>
          </p:cNvSpPr>
          <p:nvPr/>
        </p:nvSpPr>
        <p:spPr bwMode="auto">
          <a:xfrm>
            <a:off x="250826" y="2682478"/>
            <a:ext cx="3025775"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r>
              <a:rPr lang="en-GB" sz="2800" b="1" dirty="0"/>
              <a:t>Copy out the passage and add or remove the capital letters.</a:t>
            </a:r>
          </a:p>
        </p:txBody>
      </p:sp>
      <p:pic>
        <p:nvPicPr>
          <p:cNvPr id="2" name="Picture 1"/>
          <p:cNvPicPr>
            <a:picLocks noChangeAspect="1"/>
          </p:cNvPicPr>
          <p:nvPr/>
        </p:nvPicPr>
        <p:blipFill>
          <a:blip r:embed="rId2"/>
          <a:stretch>
            <a:fillRect/>
          </a:stretch>
        </p:blipFill>
        <p:spPr>
          <a:xfrm>
            <a:off x="3995937" y="2050409"/>
            <a:ext cx="4758705" cy="279245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909882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179389" y="195263"/>
            <a:ext cx="8785225"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b="1">
                <a:solidFill>
                  <a:srgbClr val="FF0000"/>
                </a:solidFill>
              </a:rPr>
              <a:t>I</a:t>
            </a:r>
            <a:r>
              <a:rPr lang="en-US"/>
              <a:t>f you </a:t>
            </a:r>
            <a:r>
              <a:rPr lang="en-US" sz="2000" b="1">
                <a:solidFill>
                  <a:srgbClr val="FF0000"/>
                </a:solidFill>
              </a:rPr>
              <a:t>m</a:t>
            </a:r>
            <a:r>
              <a:rPr lang="en-US"/>
              <a:t>issed this, the particulars are this: at a photo-call for the </a:t>
            </a:r>
            <a:r>
              <a:rPr lang="en-US" sz="2000" b="1">
                <a:solidFill>
                  <a:srgbClr val="FF0000"/>
                </a:solidFill>
              </a:rPr>
              <a:t>f</a:t>
            </a:r>
            <a:r>
              <a:rPr lang="en-US"/>
              <a:t>ilm </a:t>
            </a:r>
            <a:r>
              <a:rPr lang="en-US" sz="2000" b="1">
                <a:solidFill>
                  <a:srgbClr val="FF0000"/>
                </a:solidFill>
              </a:rPr>
              <a:t>r</a:t>
            </a:r>
            <a:r>
              <a:rPr lang="en-US"/>
              <a:t>ed </a:t>
            </a:r>
            <a:r>
              <a:rPr lang="en-US" sz="2000" b="1">
                <a:solidFill>
                  <a:srgbClr val="FF0000"/>
                </a:solidFill>
              </a:rPr>
              <a:t>s</a:t>
            </a:r>
            <a:r>
              <a:rPr lang="en-US"/>
              <a:t>parrow, </a:t>
            </a:r>
            <a:r>
              <a:rPr lang="en-US" sz="2000" b="1">
                <a:solidFill>
                  <a:srgbClr val="FF0000"/>
                </a:solidFill>
              </a:rPr>
              <a:t>L</a:t>
            </a:r>
            <a:r>
              <a:rPr lang="en-US"/>
              <a:t>awrence was photographed in a low-cut, thigh-slit dress, flanked by four male </a:t>
            </a:r>
            <a:r>
              <a:rPr lang="en-US" sz="2000" b="1">
                <a:solidFill>
                  <a:srgbClr val="FF0000"/>
                </a:solidFill>
              </a:rPr>
              <a:t>a</a:t>
            </a:r>
            <a:r>
              <a:rPr lang="en-US"/>
              <a:t>ctors. </a:t>
            </a:r>
            <a:r>
              <a:rPr lang="en-US" sz="2000" b="1">
                <a:solidFill>
                  <a:srgbClr val="FF0000"/>
                </a:solidFill>
              </a:rPr>
              <a:t>A</a:t>
            </a:r>
            <a:r>
              <a:rPr lang="en-US"/>
              <a:t> lot of people commented that </a:t>
            </a:r>
            <a:r>
              <a:rPr lang="en-US" sz="2000" b="1">
                <a:solidFill>
                  <a:srgbClr val="FF0000"/>
                </a:solidFill>
              </a:rPr>
              <a:t>L</a:t>
            </a:r>
            <a:r>
              <a:rPr lang="en-US"/>
              <a:t>awrence looked cold and that her male co-stars were all wrapped up warm. </a:t>
            </a:r>
            <a:r>
              <a:rPr lang="en-US" sz="2000" b="1">
                <a:solidFill>
                  <a:srgbClr val="FF0000"/>
                </a:solidFill>
              </a:rPr>
              <a:t>L</a:t>
            </a:r>
            <a:r>
              <a:rPr lang="en-US"/>
              <a:t>awrence then responded, saying she was “extremely offended” and </a:t>
            </a:r>
            <a:r>
              <a:rPr lang="en-US" sz="2000" b="1">
                <a:solidFill>
                  <a:srgbClr val="FF0000"/>
                </a:solidFill>
              </a:rPr>
              <a:t>w</a:t>
            </a:r>
            <a:r>
              <a:rPr lang="en-US"/>
              <a:t>earing the “fabulous” dress was her choice.</a:t>
            </a:r>
            <a:endParaRPr lang="en-GB"/>
          </a:p>
        </p:txBody>
      </p:sp>
      <p:sp>
        <p:nvSpPr>
          <p:cNvPr id="4099" name="TextBox 7"/>
          <p:cNvSpPr txBox="1">
            <a:spLocks noChangeArrowheads="1"/>
          </p:cNvSpPr>
          <p:nvPr/>
        </p:nvSpPr>
        <p:spPr bwMode="auto">
          <a:xfrm>
            <a:off x="250826" y="2682478"/>
            <a:ext cx="3025775"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r>
              <a:rPr lang="en-GB" sz="2800" b="1" dirty="0"/>
              <a:t>Copy out the passage and add or remove the capital letters.</a:t>
            </a:r>
          </a:p>
        </p:txBody>
      </p:sp>
      <p:pic>
        <p:nvPicPr>
          <p:cNvPr id="2" name="Picture 1"/>
          <p:cNvPicPr>
            <a:picLocks noChangeAspect="1"/>
          </p:cNvPicPr>
          <p:nvPr/>
        </p:nvPicPr>
        <p:blipFill>
          <a:blip r:embed="rId2"/>
          <a:stretch>
            <a:fillRect/>
          </a:stretch>
        </p:blipFill>
        <p:spPr>
          <a:xfrm>
            <a:off x="3995937" y="2050410"/>
            <a:ext cx="4758705" cy="279245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051976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Spelling </a:t>
            </a:r>
            <a:endParaRPr lang="en-US" dirty="0"/>
          </a:p>
        </p:txBody>
      </p:sp>
      <p:sp>
        <p:nvSpPr>
          <p:cNvPr id="3" name="Content Placeholder 2"/>
          <p:cNvSpPr>
            <a:spLocks noGrp="1"/>
          </p:cNvSpPr>
          <p:nvPr>
            <p:ph idx="1"/>
          </p:nvPr>
        </p:nvSpPr>
        <p:spPr/>
        <p:txBody>
          <a:bodyPr/>
          <a:lstStyle/>
          <a:p>
            <a:pPr marL="342900" indent="-342900">
              <a:buFont typeface="+mj-lt"/>
              <a:buAutoNum type="arabicPeriod"/>
            </a:pPr>
            <a:r>
              <a:rPr lang="en-US" dirty="0" smtClean="0"/>
              <a:t>Government</a:t>
            </a:r>
          </a:p>
          <a:p>
            <a:pPr marL="342900" indent="-342900">
              <a:buFont typeface="+mj-lt"/>
              <a:buAutoNum type="arabicPeriod"/>
            </a:pPr>
            <a:r>
              <a:rPr lang="en-US" dirty="0" smtClean="0"/>
              <a:t>Incentive</a:t>
            </a:r>
          </a:p>
          <a:p>
            <a:pPr marL="342900" indent="-342900">
              <a:buFont typeface="+mj-lt"/>
              <a:buAutoNum type="arabicPeriod"/>
            </a:pPr>
            <a:r>
              <a:rPr lang="en-US" dirty="0" smtClean="0"/>
              <a:t>Provoke</a:t>
            </a:r>
          </a:p>
          <a:p>
            <a:pPr marL="342900" indent="-342900">
              <a:buFont typeface="+mj-lt"/>
              <a:buAutoNum type="arabicPeriod"/>
            </a:pPr>
            <a:r>
              <a:rPr lang="en-US" dirty="0" smtClean="0"/>
              <a:t>Dissuade </a:t>
            </a:r>
          </a:p>
          <a:p>
            <a:pPr marL="342900" indent="-342900">
              <a:buFont typeface="+mj-lt"/>
              <a:buAutoNum type="arabicPeriod"/>
            </a:pPr>
            <a:r>
              <a:rPr lang="en-US" dirty="0" smtClean="0"/>
              <a:t>Dismay</a:t>
            </a:r>
          </a:p>
          <a:p>
            <a:pPr marL="342900" indent="-342900">
              <a:buFont typeface="+mj-lt"/>
              <a:buAutoNum type="arabicPeriod"/>
            </a:pPr>
            <a:r>
              <a:rPr lang="en-US" dirty="0" smtClean="0"/>
              <a:t>Nauseous </a:t>
            </a:r>
          </a:p>
          <a:p>
            <a:pPr marL="342900" indent="-342900">
              <a:buFont typeface="+mj-lt"/>
              <a:buAutoNum type="arabicPeriod"/>
            </a:pPr>
            <a:r>
              <a:rPr lang="en-US" dirty="0" smtClean="0"/>
              <a:t>Indignation</a:t>
            </a:r>
          </a:p>
          <a:p>
            <a:pPr marL="342900" indent="-342900">
              <a:buFont typeface="+mj-lt"/>
              <a:buAutoNum type="arabicPeriod"/>
            </a:pPr>
            <a:r>
              <a:rPr lang="en-US" dirty="0" smtClean="0"/>
              <a:t>Resentment </a:t>
            </a:r>
          </a:p>
          <a:p>
            <a:pPr marL="342900" indent="-342900">
              <a:buFont typeface="+mj-lt"/>
              <a:buAutoNum type="arabicPeriod"/>
            </a:pPr>
            <a:r>
              <a:rPr lang="en-US" dirty="0" smtClean="0"/>
              <a:t>Perplexed </a:t>
            </a:r>
          </a:p>
          <a:p>
            <a:pPr marL="342900" indent="-342900">
              <a:buFont typeface="+mj-lt"/>
              <a:buAutoNum type="arabicPeriod"/>
            </a:pPr>
            <a:r>
              <a:rPr lang="en-US" dirty="0"/>
              <a:t>B</a:t>
            </a:r>
            <a:r>
              <a:rPr lang="en-US" dirty="0" smtClean="0"/>
              <a:t>arbaric </a:t>
            </a:r>
          </a:p>
          <a:p>
            <a:pPr marL="342900" indent="-342900">
              <a:buFont typeface="+mj-lt"/>
              <a:buAutoNum type="arabicPeriod"/>
            </a:pPr>
            <a:endParaRPr lang="en-US" dirty="0"/>
          </a:p>
        </p:txBody>
      </p:sp>
    </p:spTree>
    <p:extLst>
      <p:ext uri="{BB962C8B-B14F-4D97-AF65-F5344CB8AC3E}">
        <p14:creationId xmlns:p14="http://schemas.microsoft.com/office/powerpoint/2010/main" val="280754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605908" y="-489302"/>
            <a:ext cx="7841878" cy="5632802"/>
          </a:xfrm>
          <a:prstGeom prst="rect">
            <a:avLst/>
          </a:prstGeom>
        </p:spPr>
      </p:pic>
    </p:spTree>
    <p:extLst>
      <p:ext uri="{BB962C8B-B14F-4D97-AF65-F5344CB8AC3E}">
        <p14:creationId xmlns:p14="http://schemas.microsoft.com/office/powerpoint/2010/main" val="65913214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the author </a:t>
            </a:r>
            <a:endParaRPr lang="en-US" dirty="0"/>
          </a:p>
        </p:txBody>
      </p:sp>
      <p:sp>
        <p:nvSpPr>
          <p:cNvPr id="3" name="Content Placeholder 2"/>
          <p:cNvSpPr>
            <a:spLocks noGrp="1"/>
          </p:cNvSpPr>
          <p:nvPr>
            <p:ph idx="1"/>
          </p:nvPr>
        </p:nvSpPr>
        <p:spPr>
          <a:xfrm>
            <a:off x="3507288" y="279601"/>
            <a:ext cx="5636712" cy="4718273"/>
          </a:xfrm>
        </p:spPr>
        <p:txBody>
          <a:bodyPr>
            <a:noAutofit/>
          </a:bodyPr>
          <a:lstStyle/>
          <a:p>
            <a:pPr marL="0" indent="0">
              <a:buNone/>
            </a:pPr>
            <a:r>
              <a:rPr lang="en-US" sz="1200" dirty="0"/>
              <a:t>On June 11, 1963, </a:t>
            </a:r>
            <a:r>
              <a:rPr lang="en-US" sz="1200" dirty="0" err="1"/>
              <a:t>Thích</a:t>
            </a:r>
            <a:r>
              <a:rPr lang="en-US" sz="1200" dirty="0"/>
              <a:t> </a:t>
            </a:r>
            <a:r>
              <a:rPr lang="en-US" sz="1200" dirty="0" err="1"/>
              <a:t>Quảng</a:t>
            </a:r>
            <a:r>
              <a:rPr lang="en-US" sz="1200" dirty="0"/>
              <a:t> </a:t>
            </a:r>
            <a:r>
              <a:rPr lang="en-US" sz="1200" dirty="0" err="1"/>
              <a:t>Đức</a:t>
            </a:r>
            <a:r>
              <a:rPr lang="en-US" sz="1200" dirty="0"/>
              <a:t> slowly burned himself to death.</a:t>
            </a:r>
            <a:endParaRPr lang="en-AU" sz="1200" dirty="0"/>
          </a:p>
          <a:p>
            <a:pPr marL="0" indent="0">
              <a:buNone/>
            </a:pPr>
            <a:r>
              <a:rPr lang="en-US" sz="1200" dirty="0" err="1"/>
              <a:t>Đức</a:t>
            </a:r>
            <a:r>
              <a:rPr lang="en-US" sz="1200" dirty="0"/>
              <a:t> was a Vietnamese Monk, and the act was a form of protest motivated by the unequal treatment of the Buddhists by the South Vietnamese government of the country at the time.</a:t>
            </a:r>
            <a:endParaRPr lang="en-AU" sz="1200" dirty="0"/>
          </a:p>
          <a:p>
            <a:pPr marL="0" indent="0">
              <a:buNone/>
            </a:pPr>
            <a:r>
              <a:rPr lang="en-US" sz="1200" dirty="0"/>
              <a:t> </a:t>
            </a:r>
            <a:r>
              <a:rPr lang="en-US" sz="1200" dirty="0" smtClean="0"/>
              <a:t>While </a:t>
            </a:r>
            <a:r>
              <a:rPr lang="en-US" sz="1200" dirty="0"/>
              <a:t>what went down that day came as a shock to everyone, the day before the event, there were actually whispers that something important was going to occur outside of the Cambodian embassy in Saigon, Vietnam. Most reporters ignored the message</a:t>
            </a:r>
            <a:r>
              <a:rPr lang="en-US" sz="1200" dirty="0" smtClean="0"/>
              <a:t>.</a:t>
            </a:r>
            <a:r>
              <a:rPr lang="en-US" sz="1200" dirty="0"/>
              <a:t> </a:t>
            </a:r>
            <a:endParaRPr lang="en-AU" sz="1200" dirty="0"/>
          </a:p>
          <a:p>
            <a:pPr marL="0" indent="0">
              <a:buNone/>
            </a:pPr>
            <a:r>
              <a:rPr lang="en-US" sz="1200" dirty="0"/>
              <a:t>One of the people who didn’t, however, was David </a:t>
            </a:r>
            <a:r>
              <a:rPr lang="en-US" sz="1200" dirty="0" err="1"/>
              <a:t>Halberstam</a:t>
            </a:r>
            <a:r>
              <a:rPr lang="en-US" sz="1200" dirty="0"/>
              <a:t>. He was a journalist for the </a:t>
            </a:r>
            <a:r>
              <a:rPr lang="en-US" sz="1200" i="1" dirty="0"/>
              <a:t>New York Times</a:t>
            </a:r>
            <a:r>
              <a:rPr lang="en-US" sz="1200" dirty="0"/>
              <a:t>, and he watched it all go down</a:t>
            </a:r>
            <a:r>
              <a:rPr lang="en-US" sz="1200" dirty="0" smtClean="0"/>
              <a:t>.</a:t>
            </a:r>
            <a:endParaRPr lang="en-AU" sz="1200" dirty="0"/>
          </a:p>
          <a:p>
            <a:pPr marL="0" indent="0">
              <a:buNone/>
            </a:pPr>
            <a:r>
              <a:rPr lang="en-US" sz="1200" dirty="0"/>
              <a:t>He later recounted,</a:t>
            </a:r>
            <a:endParaRPr lang="en-AU" sz="1200" dirty="0"/>
          </a:p>
          <a:p>
            <a:pPr marL="0" indent="0">
              <a:buNone/>
            </a:pPr>
            <a:r>
              <a:rPr lang="en-US" sz="1200" i="1" dirty="0"/>
              <a:t>“I was too shocked to cry, too confused to take notes or ask questions, too bewildered to even think … </a:t>
            </a:r>
            <a:r>
              <a:rPr lang="en-US" sz="1200" b="1" i="1" dirty="0"/>
              <a:t>As he burned he never moved a muscle, never uttered a sound, his outward composure in sharp contrast to the wailing people around him.</a:t>
            </a:r>
            <a:r>
              <a:rPr lang="en-US" sz="1200" i="1" dirty="0"/>
              <a:t>”</a:t>
            </a:r>
            <a:endParaRPr lang="en-AU" sz="1200" dirty="0"/>
          </a:p>
          <a:p>
            <a:pPr marL="0" indent="0">
              <a:buNone/>
            </a:pPr>
            <a:r>
              <a:rPr lang="en-US" sz="1200" i="1" dirty="0"/>
              <a:t> </a:t>
            </a:r>
            <a:r>
              <a:rPr lang="en-US" sz="1200" dirty="0" smtClean="0"/>
              <a:t>The </a:t>
            </a:r>
            <a:r>
              <a:rPr lang="en-US" sz="1200" dirty="0"/>
              <a:t>picture of </a:t>
            </a:r>
            <a:r>
              <a:rPr lang="en-US" sz="1200" dirty="0" err="1"/>
              <a:t>Đức</a:t>
            </a:r>
            <a:r>
              <a:rPr lang="en-US" sz="1200" dirty="0"/>
              <a:t> on fire is one of the most famous photographs in history. It captured the whole world’s attention at the time, and in the months following more protests were carried out. Eventually, the leaders of the South Vietnamese government were overthrown.</a:t>
            </a:r>
            <a:endParaRPr lang="en-AU" sz="1200"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128173" y="1281506"/>
            <a:ext cx="3542245" cy="2714463"/>
          </a:xfrm>
          <a:prstGeom prst="rect">
            <a:avLst/>
          </a:prstGeom>
        </p:spPr>
      </p:pic>
    </p:spTree>
    <p:extLst>
      <p:ext uri="{BB962C8B-B14F-4D97-AF65-F5344CB8AC3E}">
        <p14:creationId xmlns:p14="http://schemas.microsoft.com/office/powerpoint/2010/main" val="191620225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i="1" dirty="0" smtClean="0"/>
              <a:t>‘The author has created a sense of admiration for the monk.’</a:t>
            </a:r>
            <a:br>
              <a:rPr lang="en-US" sz="2000" i="1" dirty="0" smtClean="0"/>
            </a:br>
            <a:r>
              <a:rPr lang="en-US" sz="2000" i="1" dirty="0"/>
              <a:t/>
            </a:r>
            <a:br>
              <a:rPr lang="en-US" sz="2000" i="1" dirty="0"/>
            </a:br>
            <a:r>
              <a:rPr lang="en-US" sz="2000" dirty="0" smtClean="0"/>
              <a:t>How far do you agree with this statement?</a:t>
            </a:r>
            <a:endParaRPr lang="en-US" sz="2000" dirty="0"/>
          </a:p>
        </p:txBody>
      </p:sp>
      <p:sp>
        <p:nvSpPr>
          <p:cNvPr id="3" name="Content Placeholder 2"/>
          <p:cNvSpPr>
            <a:spLocks noGrp="1"/>
          </p:cNvSpPr>
          <p:nvPr>
            <p:ph idx="1"/>
          </p:nvPr>
        </p:nvSpPr>
        <p:spPr>
          <a:xfrm>
            <a:off x="3507288" y="279601"/>
            <a:ext cx="5636712" cy="4718273"/>
          </a:xfrm>
        </p:spPr>
        <p:txBody>
          <a:bodyPr>
            <a:noAutofit/>
          </a:bodyPr>
          <a:lstStyle/>
          <a:p>
            <a:pPr marL="0" indent="0">
              <a:buNone/>
            </a:pPr>
            <a:r>
              <a:rPr lang="en-US" sz="1200" dirty="0"/>
              <a:t>On June 11, 1963, </a:t>
            </a:r>
            <a:r>
              <a:rPr lang="en-US" sz="1200" dirty="0" err="1"/>
              <a:t>Thích</a:t>
            </a:r>
            <a:r>
              <a:rPr lang="en-US" sz="1200" dirty="0"/>
              <a:t> </a:t>
            </a:r>
            <a:r>
              <a:rPr lang="en-US" sz="1200" dirty="0" err="1"/>
              <a:t>Quảng</a:t>
            </a:r>
            <a:r>
              <a:rPr lang="en-US" sz="1200" dirty="0"/>
              <a:t> </a:t>
            </a:r>
            <a:r>
              <a:rPr lang="en-US" sz="1200" dirty="0" err="1"/>
              <a:t>Đức</a:t>
            </a:r>
            <a:r>
              <a:rPr lang="en-US" sz="1200" dirty="0"/>
              <a:t> slowly burned himself to death.</a:t>
            </a:r>
            <a:endParaRPr lang="en-AU" sz="1200" dirty="0"/>
          </a:p>
          <a:p>
            <a:pPr marL="0" indent="0">
              <a:buNone/>
            </a:pPr>
            <a:r>
              <a:rPr lang="en-US" sz="1200" dirty="0" err="1"/>
              <a:t>Đức</a:t>
            </a:r>
            <a:r>
              <a:rPr lang="en-US" sz="1200" dirty="0"/>
              <a:t> was a Vietnamese Monk, and the act was a form of protest motivated by the unequal treatment of the Buddhists by the South Vietnamese government of the country at the time.</a:t>
            </a:r>
            <a:endParaRPr lang="en-AU" sz="1200" dirty="0"/>
          </a:p>
          <a:p>
            <a:pPr marL="0" indent="0">
              <a:buNone/>
            </a:pPr>
            <a:r>
              <a:rPr lang="en-US" sz="1200" dirty="0"/>
              <a:t> </a:t>
            </a:r>
            <a:r>
              <a:rPr lang="en-US" sz="1200" dirty="0" smtClean="0"/>
              <a:t>While </a:t>
            </a:r>
            <a:r>
              <a:rPr lang="en-US" sz="1200" dirty="0"/>
              <a:t>what went down that day came as a shock to everyone, the day before the event, there were actually whispers that something important was going to occur outside of the Cambodian embassy in Saigon, Vietnam. Most reporters ignored the message</a:t>
            </a:r>
            <a:r>
              <a:rPr lang="en-US" sz="1200" dirty="0" smtClean="0"/>
              <a:t>.</a:t>
            </a:r>
            <a:r>
              <a:rPr lang="en-US" sz="1200" dirty="0"/>
              <a:t> </a:t>
            </a:r>
            <a:endParaRPr lang="en-AU" sz="1200" dirty="0"/>
          </a:p>
          <a:p>
            <a:pPr marL="0" indent="0">
              <a:buNone/>
            </a:pPr>
            <a:r>
              <a:rPr lang="en-US" sz="1200" dirty="0"/>
              <a:t>One of the people who didn’t, however, was David </a:t>
            </a:r>
            <a:r>
              <a:rPr lang="en-US" sz="1200" dirty="0" err="1"/>
              <a:t>Halberstam</a:t>
            </a:r>
            <a:r>
              <a:rPr lang="en-US" sz="1200" dirty="0"/>
              <a:t>. He was a journalist for the </a:t>
            </a:r>
            <a:r>
              <a:rPr lang="en-US" sz="1200" i="1" dirty="0"/>
              <a:t>New York Times</a:t>
            </a:r>
            <a:r>
              <a:rPr lang="en-US" sz="1200" dirty="0"/>
              <a:t>, and he watched it all go down</a:t>
            </a:r>
            <a:r>
              <a:rPr lang="en-US" sz="1200" dirty="0" smtClean="0"/>
              <a:t>.</a:t>
            </a:r>
            <a:endParaRPr lang="en-AU" sz="1200" dirty="0"/>
          </a:p>
          <a:p>
            <a:pPr marL="0" indent="0">
              <a:buNone/>
            </a:pPr>
            <a:r>
              <a:rPr lang="en-US" sz="1200" dirty="0"/>
              <a:t>He later recounted,</a:t>
            </a:r>
            <a:endParaRPr lang="en-AU" sz="1200" dirty="0"/>
          </a:p>
          <a:p>
            <a:pPr marL="0" indent="0">
              <a:buNone/>
            </a:pPr>
            <a:r>
              <a:rPr lang="en-US" sz="1200" i="1" dirty="0"/>
              <a:t>“I was too shocked to cry, too confused to take notes or ask questions, too bewildered to even think … </a:t>
            </a:r>
            <a:r>
              <a:rPr lang="en-US" sz="1200" b="1" i="1" dirty="0"/>
              <a:t>As he burned he never moved a muscle, never uttered a sound, his outward composure in sharp contrast to the wailing people around him.</a:t>
            </a:r>
            <a:r>
              <a:rPr lang="en-US" sz="1200" i="1" dirty="0"/>
              <a:t>”</a:t>
            </a:r>
            <a:endParaRPr lang="en-AU" sz="1200" dirty="0"/>
          </a:p>
          <a:p>
            <a:pPr marL="0" indent="0">
              <a:buNone/>
            </a:pPr>
            <a:r>
              <a:rPr lang="en-US" sz="1200" i="1" dirty="0"/>
              <a:t> </a:t>
            </a:r>
            <a:r>
              <a:rPr lang="en-US" sz="1200" dirty="0" smtClean="0"/>
              <a:t>The </a:t>
            </a:r>
            <a:r>
              <a:rPr lang="en-US" sz="1200" dirty="0"/>
              <a:t>picture of </a:t>
            </a:r>
            <a:r>
              <a:rPr lang="en-US" sz="1200" dirty="0" err="1"/>
              <a:t>Đức</a:t>
            </a:r>
            <a:r>
              <a:rPr lang="en-US" sz="1200" dirty="0"/>
              <a:t> on fire is one of the most famous photographs in history. It captured the whole world’s attention at the time, and in the months following more protests were carried out. Eventually, the leaders of the South Vietnamese government were overthrown.</a:t>
            </a:r>
            <a:endParaRPr lang="en-AU" sz="1200" dirty="0"/>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1071995" y="163101"/>
            <a:ext cx="1782775" cy="1001905"/>
          </a:xfrm>
          <a:prstGeom prst="rect">
            <a:avLst/>
          </a:prstGeom>
        </p:spPr>
      </p:pic>
    </p:spTree>
    <p:extLst>
      <p:ext uri="{BB962C8B-B14F-4D97-AF65-F5344CB8AC3E}">
        <p14:creationId xmlns:p14="http://schemas.microsoft.com/office/powerpoint/2010/main" val="299620414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Write the next 2 minutes of this scene in great detail. </a:t>
            </a:r>
            <a:endParaRPr lang="en-US" dirty="0"/>
          </a:p>
        </p:txBody>
      </p:sp>
      <p:pic>
        <p:nvPicPr>
          <p:cNvPr id="4" name="Content Placeholder 3"/>
          <p:cNvPicPr>
            <a:picLocks noGrp="1" noChangeAspect="1"/>
          </p:cNvPicPr>
          <p:nvPr>
            <p:ph idx="1"/>
          </p:nvPr>
        </p:nvPicPr>
        <p:blipFill>
          <a:blip r:embed="rId2"/>
          <a:srcRect t="-24600" b="-24600"/>
          <a:stretch>
            <a:fillRect/>
          </a:stretch>
        </p:blipFill>
        <p:spPr/>
      </p:pic>
      <p:sp>
        <p:nvSpPr>
          <p:cNvPr id="5" name="TextBox 4"/>
          <p:cNvSpPr txBox="1"/>
          <p:nvPr/>
        </p:nvSpPr>
        <p:spPr>
          <a:xfrm>
            <a:off x="897213" y="4228971"/>
            <a:ext cx="7201009" cy="923330"/>
          </a:xfrm>
          <a:prstGeom prst="rect">
            <a:avLst/>
          </a:prstGeom>
          <a:noFill/>
        </p:spPr>
        <p:txBody>
          <a:bodyPr wrap="square" rtlCol="0">
            <a:spAutoFit/>
          </a:bodyPr>
          <a:lstStyle/>
          <a:p>
            <a:r>
              <a:rPr lang="en-US" dirty="0" smtClean="0"/>
              <a:t>Provoke, Dissuade, Dismay, Nauseous, Indignation, Resentment</a:t>
            </a:r>
            <a:r>
              <a:rPr lang="en-US" dirty="0" smtClean="0"/>
              <a:t>, </a:t>
            </a:r>
            <a:r>
              <a:rPr lang="en-US" dirty="0" smtClean="0"/>
              <a:t>Perplexed, Barbaric </a:t>
            </a:r>
          </a:p>
          <a:p>
            <a:endParaRPr lang="en-US" dirty="0"/>
          </a:p>
        </p:txBody>
      </p:sp>
      <p:sp>
        <p:nvSpPr>
          <p:cNvPr id="6" name="TextBox 5"/>
          <p:cNvSpPr txBox="1"/>
          <p:nvPr/>
        </p:nvSpPr>
        <p:spPr>
          <a:xfrm>
            <a:off x="666474" y="1294891"/>
            <a:ext cx="2611337" cy="369332"/>
          </a:xfrm>
          <a:prstGeom prst="rect">
            <a:avLst/>
          </a:prstGeom>
          <a:noFill/>
        </p:spPr>
        <p:txBody>
          <a:bodyPr wrap="none" rtlCol="0">
            <a:spAutoFit/>
          </a:bodyPr>
          <a:lstStyle/>
          <a:p>
            <a:r>
              <a:rPr lang="en-US" dirty="0" smtClean="0">
                <a:solidFill>
                  <a:schemeClr val="bg1"/>
                </a:solidFill>
              </a:rPr>
              <a:t>200 words= 20 minutes</a:t>
            </a:r>
            <a:endParaRPr lang="en-US" dirty="0">
              <a:solidFill>
                <a:schemeClr val="bg1"/>
              </a:solidFill>
            </a:endParaRPr>
          </a:p>
        </p:txBody>
      </p:sp>
    </p:spTree>
    <p:extLst>
      <p:ext uri="{BB962C8B-B14F-4D97-AF65-F5344CB8AC3E}">
        <p14:creationId xmlns:p14="http://schemas.microsoft.com/office/powerpoint/2010/main" val="1818111309"/>
      </p:ext>
    </p:extLst>
  </p:cSld>
  <p:clrMapOvr>
    <a:masterClrMapping/>
  </p:clrMapOvr>
</p:sld>
</file>

<file path=ppt/theme/theme1.xml><?xml version="1.0" encoding="utf-8"?>
<a:theme xmlns:a="http://schemas.openxmlformats.org/drawingml/2006/main" name="practising analysis">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tlas">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xmlns=""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practising analysis.thmx</Template>
  <TotalTime>46</TotalTime>
  <Words>356</Words>
  <Application>Microsoft Macintosh PowerPoint</Application>
  <PresentationFormat>On-screen Show (16:9)</PresentationFormat>
  <Paragraphs>35</Paragraphs>
  <Slides>8</Slides>
  <Notes>0</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practising analysis</vt:lpstr>
      <vt:lpstr>Office Theme</vt:lpstr>
      <vt:lpstr>Language building 8</vt:lpstr>
      <vt:lpstr>PowerPoint Presentation</vt:lpstr>
      <vt:lpstr>PowerPoint Presentation</vt:lpstr>
      <vt:lpstr>Spelling </vt:lpstr>
      <vt:lpstr>PowerPoint Presentation</vt:lpstr>
      <vt:lpstr>How does the author </vt:lpstr>
      <vt:lpstr>‘The author has created a sense of admiration for the monk.’  How far do you agree with this statement?</vt:lpstr>
      <vt:lpstr>Write the next 2 minutes of this scene in great detail. </vt:lpstr>
    </vt:vector>
  </TitlesOfParts>
  <Company>mosstribe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building 8</dc:title>
  <dc:creator>paul moss</dc:creator>
  <cp:lastModifiedBy>paul moss</cp:lastModifiedBy>
  <cp:revision>7</cp:revision>
  <dcterms:created xsi:type="dcterms:W3CDTF">2018-03-25T15:07:03Z</dcterms:created>
  <dcterms:modified xsi:type="dcterms:W3CDTF">2018-03-25T15:53:44Z</dcterms:modified>
</cp:coreProperties>
</file>