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C1ED6D-58BE-6A4B-8F00-1B310DDA0980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37" autoAdjust="0"/>
  </p:normalViewPr>
  <p:slideViewPr>
    <p:cSldViewPr snapToGrid="0" snapToObjects="1">
      <p:cViewPr varScale="1">
        <p:scale>
          <a:sx n="99" d="100"/>
          <a:sy n="99" d="100"/>
        </p:scale>
        <p:origin x="-1056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32ACAC0-064C-4FDB-9FAC-D90A35A1C2AE}"/>
    <pc:docChg chg="addSld modSld modSection">
      <pc:chgData name="" userId="" providerId="" clId="Web-{232ACAC0-064C-4FDB-9FAC-D90A35A1C2AE}" dt="2018-06-10T10:59:26.864" v="25" actId="20577"/>
      <pc:docMkLst>
        <pc:docMk/>
      </pc:docMkLst>
      <pc:sldChg chg="modSp new">
        <pc:chgData name="" userId="" providerId="" clId="Web-{232ACAC0-064C-4FDB-9FAC-D90A35A1C2AE}" dt="2018-06-10T10:59:26.864" v="25" actId="20577"/>
        <pc:sldMkLst>
          <pc:docMk/>
          <pc:sldMk cId="1294185817" sldId="264"/>
        </pc:sldMkLst>
        <pc:spChg chg="mod">
          <ac:chgData name="" userId="" providerId="" clId="Web-{232ACAC0-064C-4FDB-9FAC-D90A35A1C2AE}" dt="2018-06-10T10:59:26.864" v="25" actId="20577"/>
          <ac:spMkLst>
            <pc:docMk/>
            <pc:sldMk cId="1294185817" sldId="264"/>
            <ac:spMk id="2" creationId="{EDDF564D-7C52-46ED-ACB9-012D5895CD7F}"/>
          </ac:spMkLst>
        </pc:spChg>
        <pc:spChg chg="mod">
          <ac:chgData name="" userId="" providerId="" clId="Web-{232ACAC0-064C-4FDB-9FAC-D90A35A1C2AE}" dt="2018-06-10T10:58:45.910" v="17" actId="20577"/>
          <ac:spMkLst>
            <pc:docMk/>
            <pc:sldMk cId="1294185817" sldId="264"/>
            <ac:spMk id="3" creationId="{A1AF4547-E755-4DA8-A538-393BBD5E32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96194-48E9-EF44-B2ED-4EC4DAF4ABF9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AB64B-1E34-4143-84A4-F6D92B797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1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practice comprehension </a:t>
            </a:r>
            <a:r>
              <a:rPr lang="en-US" dirty="0" err="1"/>
              <a:t>askills</a:t>
            </a:r>
            <a:r>
              <a:rPr lang="en-US" baseline="0" dirty="0"/>
              <a:t> by answering questions based on the text. This is a strengthening exercise before we move onto exam style responses.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AB64B-1E34-4143-84A4-F6D92B797A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6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247255" y="-49479"/>
            <a:ext cx="9386888" cy="5769832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251972" y="988737"/>
            <a:ext cx="6636259" cy="3731611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9428" y="1729589"/>
            <a:ext cx="6509936" cy="1457274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9428" y="3255223"/>
            <a:ext cx="6505070" cy="1102156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66700"/>
            <a:ext cx="2743200" cy="26670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5189220"/>
            <a:ext cx="7941564" cy="26670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66700"/>
            <a:ext cx="685800" cy="266700"/>
          </a:xfrm>
        </p:spPr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313135" y="1"/>
            <a:ext cx="9438086" cy="5711032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600110" y="1416324"/>
            <a:ext cx="2755857" cy="2892018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6" y="1958273"/>
            <a:ext cx="2625897" cy="204703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2488" y="662266"/>
            <a:ext cx="4706276" cy="4380909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1"/>
            <a:ext cx="9438086" cy="5711032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5789213" y="1416324"/>
            <a:ext cx="2755857" cy="2892018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55578" y="1958271"/>
            <a:ext cx="2625896" cy="2047036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2062" y="665371"/>
            <a:ext cx="4701467" cy="4381086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66700"/>
            <a:ext cx="2743200" cy="266700"/>
          </a:xfrm>
        </p:spPr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5189220"/>
            <a:ext cx="7941564" cy="2667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66700"/>
            <a:ext cx="685800" cy="266700"/>
          </a:xfrm>
        </p:spPr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313135" y="1"/>
            <a:ext cx="9438086" cy="5711032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600110" y="1416324"/>
            <a:ext cx="2755857" cy="2892018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958271"/>
            <a:ext cx="2624234" cy="2047036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838" y="669322"/>
            <a:ext cx="4711405" cy="4373852"/>
          </a:xfrm>
        </p:spPr>
        <p:txBody>
          <a:bodyPr anchor="ctr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247255" y="-49479"/>
            <a:ext cx="9386888" cy="5769832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2444661" y="988737"/>
            <a:ext cx="4249609" cy="3731611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162" y="1728941"/>
            <a:ext cx="4117668" cy="1407826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164" y="3205709"/>
            <a:ext cx="4117667" cy="1153142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3504" y="266700"/>
            <a:ext cx="2743200" cy="266700"/>
          </a:xfrm>
        </p:spPr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3504" y="5189220"/>
            <a:ext cx="7941564" cy="26670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2410" y="266700"/>
            <a:ext cx="685800" cy="266700"/>
          </a:xfrm>
        </p:spPr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313135" y="1"/>
            <a:ext cx="9438086" cy="5711032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00110" y="1416324"/>
            <a:ext cx="2755857" cy="2892018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2" y="1949726"/>
            <a:ext cx="2625621" cy="205838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661" y="669325"/>
            <a:ext cx="4702193" cy="1985542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8837" y="3060135"/>
            <a:ext cx="4704017" cy="1986322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266700"/>
            <a:ext cx="2743200" cy="266700"/>
          </a:xfrm>
        </p:spPr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4" y="5189220"/>
            <a:ext cx="7941564" cy="2667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2410" y="266700"/>
            <a:ext cx="685800" cy="266700"/>
          </a:xfrm>
        </p:spPr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313135" y="1"/>
            <a:ext cx="9438086" cy="5711032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600110" y="1416324"/>
            <a:ext cx="2755857" cy="2892018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3" y="1969931"/>
            <a:ext cx="2625621" cy="2050414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853" y="669321"/>
            <a:ext cx="4698816" cy="5715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981" y="1240822"/>
            <a:ext cx="4698263" cy="1414044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8989" y="3054906"/>
            <a:ext cx="4698311" cy="5715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38837" y="3626406"/>
            <a:ext cx="4699191" cy="1420050"/>
          </a:xfrm>
        </p:spPr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3504" y="266700"/>
            <a:ext cx="2743200" cy="266700"/>
          </a:xfrm>
        </p:spPr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3504" y="5189220"/>
            <a:ext cx="7941564" cy="2667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52410" y="266700"/>
            <a:ext cx="685800" cy="266700"/>
          </a:xfrm>
        </p:spPr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13135" y="1"/>
            <a:ext cx="9438086" cy="5711032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600110" y="1416324"/>
            <a:ext cx="2755857" cy="2892018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6" y="1958271"/>
            <a:ext cx="2625897" cy="2047036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3504" y="266700"/>
            <a:ext cx="2743200" cy="266700"/>
          </a:xfrm>
        </p:spPr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3504" y="5189220"/>
            <a:ext cx="7941564" cy="2667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52410" y="266700"/>
            <a:ext cx="685800" cy="266700"/>
          </a:xfrm>
        </p:spPr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313135" y="1"/>
            <a:ext cx="9438086" cy="5711032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600110" y="1416324"/>
            <a:ext cx="2755857" cy="2892018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474" y="1960021"/>
            <a:ext cx="2625898" cy="1019416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88" y="669008"/>
            <a:ext cx="4706276" cy="4374950"/>
          </a:xfrm>
        </p:spPr>
        <p:txBody>
          <a:bodyPr anchor="ctr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474" y="2983489"/>
            <a:ext cx="2625898" cy="1017637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247255" y="-49479"/>
            <a:ext cx="9386888" cy="5769832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604004" y="1415277"/>
            <a:ext cx="4456155" cy="2892018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7632" y="0"/>
            <a:ext cx="3486368" cy="5715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084" y="1966879"/>
            <a:ext cx="4332485" cy="981693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084" y="2954177"/>
            <a:ext cx="4332485" cy="106183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3504" y="266700"/>
            <a:ext cx="2743200" cy="266700"/>
          </a:xfrm>
        </p:spPr>
        <p:txBody>
          <a:bodyPr/>
          <a:lstStyle/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505" y="5189220"/>
            <a:ext cx="4456652" cy="2667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71283" y="266700"/>
            <a:ext cx="685800" cy="266700"/>
          </a:xfrm>
        </p:spPr>
        <p:txBody>
          <a:bodyPr/>
          <a:lstStyle/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371" y="1965327"/>
            <a:ext cx="2624000" cy="2047071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6239" y="662266"/>
            <a:ext cx="4462527" cy="438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04" y="266700"/>
            <a:ext cx="27432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8667-A8E5-DF45-878C-72F4789791EA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504" y="5189220"/>
            <a:ext cx="7941564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266700"/>
            <a:ext cx="6858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A5F8-4A77-A84B-A18E-C139CE1661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Language building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96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Homophones</a:t>
            </a:r>
            <a:br>
              <a:rPr lang="en-US" sz="3200" dirty="0"/>
            </a:br>
            <a:r>
              <a:rPr lang="en-US" sz="2400" dirty="0"/>
              <a:t>homo = same</a:t>
            </a:r>
            <a:br>
              <a:rPr lang="en-US" sz="2400" dirty="0"/>
            </a:br>
            <a:r>
              <a:rPr lang="en-US" sz="2400" dirty="0"/>
              <a:t>phones = sound</a:t>
            </a:r>
            <a:r>
              <a:rPr lang="en-US" sz="3200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838" y="669322"/>
            <a:ext cx="5116946" cy="4373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 students struggle with these homophones: weather (the conditioning of the air), whether (a connective introducing an alternative)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Identify the errors in this passage. There are 3.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I’m not sure weather the weather is going to be sunny today. It often depends on whether the sun is out or not. Whatever the whether, I think we should go out and see the concert. </a:t>
            </a:r>
          </a:p>
        </p:txBody>
      </p:sp>
    </p:spTree>
    <p:extLst>
      <p:ext uri="{BB962C8B-B14F-4D97-AF65-F5344CB8AC3E}">
        <p14:creationId xmlns:p14="http://schemas.microsoft.com/office/powerpoint/2010/main" val="72990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Rearrange into the right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all the flour is incorporated, beat until you have a smooth, thick paste. </a:t>
            </a:r>
            <a:endParaRPr lang="en-AU" dirty="0"/>
          </a:p>
          <a:p>
            <a:r>
              <a:rPr lang="en-US" dirty="0"/>
              <a:t>Crack the eggs into the middle, then pour in about 50ml milk and 1 </a:t>
            </a:r>
            <a:r>
              <a:rPr lang="en-US" dirty="0" err="1"/>
              <a:t>tbsp</a:t>
            </a:r>
            <a:r>
              <a:rPr lang="en-US" dirty="0"/>
              <a:t> oil. </a:t>
            </a:r>
            <a:endParaRPr lang="en-AU" dirty="0"/>
          </a:p>
          <a:p>
            <a:r>
              <a:rPr lang="en-US" dirty="0"/>
              <a:t>Put the flour and a pinch of salt into a large mixing bowl and make a well in the </a:t>
            </a:r>
            <a:r>
              <a:rPr lang="en-US" dirty="0" err="1"/>
              <a:t>centre</a:t>
            </a:r>
            <a:r>
              <a:rPr lang="en-US" dirty="0"/>
              <a:t>. </a:t>
            </a:r>
            <a:endParaRPr lang="en-AU" dirty="0"/>
          </a:p>
          <a:p>
            <a:r>
              <a:rPr lang="en-US" dirty="0"/>
              <a:t>Start whisking from the </a:t>
            </a:r>
            <a:r>
              <a:rPr lang="en-US" dirty="0" err="1"/>
              <a:t>centre</a:t>
            </a:r>
            <a:r>
              <a:rPr lang="en-US" dirty="0"/>
              <a:t>, gradually drawing the flour into the eggs, milk and oil.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748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Rearrange into the right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 definitely takes some practice, since most of us are in the habit of taking quick, shallow breaths instead of long, deep ones. </a:t>
            </a:r>
            <a:endParaRPr lang="en-AU" dirty="0"/>
          </a:p>
          <a:p>
            <a:r>
              <a:rPr lang="en-US" dirty="0"/>
              <a:t>Let the air completely fill your lungs. </a:t>
            </a:r>
            <a:endParaRPr lang="en-AU" dirty="0"/>
          </a:p>
          <a:p>
            <a:r>
              <a:rPr lang="en-US" dirty="0"/>
              <a:t>Deep breathing will help you be more mindful of your body. Feel the air enter your lungs and fill them up. When you're concentrating on taking a deep breath, your worries are pushed aside for the time being.</a:t>
            </a:r>
            <a:endParaRPr lang="en-AU" dirty="0"/>
          </a:p>
          <a:p>
            <a:r>
              <a:rPr lang="en-US" dirty="0"/>
              <a:t>Take a slow, deep breath in through your nose. </a:t>
            </a:r>
            <a:endParaRPr lang="en-AU" dirty="0"/>
          </a:p>
          <a:p>
            <a:r>
              <a:rPr lang="en-US" dirty="0"/>
              <a:t>Focus on breathing in as much as you can through your nose, which has tiny hairs that filter out dust and toxins so they can't reach your lungs.</a:t>
            </a:r>
            <a:r>
              <a:rPr lang="en-US" baseline="30000" dirty="0"/>
              <a:t>[1]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341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Most times, when you discuss an action that happened in the past, you simply add ‘</a:t>
            </a:r>
            <a:r>
              <a:rPr lang="en-US" dirty="0" err="1"/>
              <a:t>ed</a:t>
            </a:r>
            <a:r>
              <a:rPr lang="en-US" dirty="0"/>
              <a:t>’ to the word. But there are some exceptions.</a:t>
            </a:r>
          </a:p>
          <a:p>
            <a:pPr marL="0" indent="0">
              <a:buNone/>
            </a:pPr>
            <a:r>
              <a:rPr lang="en-US" dirty="0"/>
              <a:t>Which of the words below are in the past tense?</a:t>
            </a:r>
          </a:p>
          <a:p>
            <a:pPr marL="342900" indent="-342900">
              <a:buAutoNum type="arabicPeriod"/>
            </a:pPr>
            <a:r>
              <a:rPr lang="en-US" dirty="0"/>
              <a:t>Jumped</a:t>
            </a:r>
          </a:p>
          <a:p>
            <a:pPr marL="342900" indent="-342900">
              <a:buAutoNum type="arabicPeriod"/>
            </a:pPr>
            <a:r>
              <a:rPr lang="en-US" dirty="0"/>
              <a:t>Stretched</a:t>
            </a:r>
          </a:p>
          <a:p>
            <a:pPr marL="342900" indent="-342900">
              <a:buAutoNum type="arabicPeriod"/>
            </a:pPr>
            <a:r>
              <a:rPr lang="en-US" dirty="0"/>
              <a:t>Missed</a:t>
            </a:r>
          </a:p>
          <a:p>
            <a:pPr marL="342900" indent="-342900">
              <a:buAutoNum type="arabicPeriod"/>
            </a:pPr>
            <a:r>
              <a:rPr lang="en-US" dirty="0"/>
              <a:t>Mist</a:t>
            </a:r>
          </a:p>
          <a:p>
            <a:pPr marL="342900" indent="-342900">
              <a:buAutoNum type="arabicPeriod"/>
            </a:pPr>
            <a:r>
              <a:rPr lang="en-US" dirty="0"/>
              <a:t>Went</a:t>
            </a:r>
          </a:p>
          <a:p>
            <a:pPr marL="342900" indent="-342900">
              <a:buAutoNum type="arabicPeriod"/>
            </a:pPr>
            <a:r>
              <a:rPr lang="en-US" dirty="0"/>
              <a:t>Hazard </a:t>
            </a:r>
          </a:p>
          <a:p>
            <a:pPr marL="342900" indent="-342900">
              <a:buAutoNum type="arabicPeriod"/>
            </a:pPr>
            <a:r>
              <a:rPr lang="en-US" dirty="0"/>
              <a:t>Jeopardized</a:t>
            </a:r>
          </a:p>
          <a:p>
            <a:pPr marL="342900" indent="-342900">
              <a:buAutoNum type="arabicPeriod"/>
            </a:pPr>
            <a:r>
              <a:rPr lang="en-US" dirty="0"/>
              <a:t>Ostracized</a:t>
            </a:r>
          </a:p>
          <a:p>
            <a:pPr marL="342900" indent="-342900">
              <a:buAutoNum type="arabicPeriod"/>
            </a:pPr>
            <a:r>
              <a:rPr lang="en-US" dirty="0"/>
              <a:t>Legitimate </a:t>
            </a:r>
          </a:p>
          <a:p>
            <a:pPr marL="342900" indent="-342900">
              <a:buAutoNum type="arabicPeriod"/>
            </a:pPr>
            <a:r>
              <a:rPr lang="en-US" dirty="0"/>
              <a:t>Travel  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6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Comprehension</a:t>
            </a:r>
            <a:br>
              <a:rPr lang="en-US" dirty="0"/>
            </a:br>
            <a:r>
              <a:rPr lang="en-US" dirty="0"/>
              <a:t>- </a:t>
            </a:r>
            <a:r>
              <a:rPr lang="en-US" sz="1800" dirty="0"/>
              <a:t>building analytical skills</a:t>
            </a:r>
            <a:endParaRPr lang="en-US" dirty="0"/>
          </a:p>
        </p:txBody>
      </p:sp>
      <p:pic>
        <p:nvPicPr>
          <p:cNvPr id="4" name="Content Placeholder 3" descr="Screen Shot 2018-05-20 at 10.26.56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658" b="-126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294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 </a:t>
            </a:r>
            <a:r>
              <a:rPr lang="en-US" sz="2400" dirty="0"/>
              <a:t>letter to yourself to be read in 10 years from now. What do you want to achieve,, and </a:t>
            </a:r>
            <a:r>
              <a:rPr lang="en-US" sz="2400"/>
              <a:t>how will </a:t>
            </a:r>
            <a:r>
              <a:rPr lang="en-US" sz="2400" dirty="0"/>
              <a:t>you get there?</a:t>
            </a:r>
            <a:endParaRPr lang="en-US" dirty="0"/>
          </a:p>
        </p:txBody>
      </p:sp>
      <p:pic>
        <p:nvPicPr>
          <p:cNvPr id="4" name="Content Placeholder 3" descr="self wort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5" b="19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334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F564D-7C52-46ED-ACB9-012D5895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Recap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F4547-E755-4DA8-A538-393BBD5E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you use any of the new vocab in your letter?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5C01B-007E-418D-95D0-D1A8C6959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85817"/>
      </p:ext>
    </p:extLst>
  </p:cSld>
  <p:clrMapOvr>
    <a:masterClrMapping/>
  </p:clrMapOvr>
</p:sld>
</file>

<file path=ppt/theme/theme1.xml><?xml version="1.0" encoding="utf-8"?>
<a:theme xmlns:a="http://schemas.openxmlformats.org/drawingml/2006/main" name="practising analysi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practising analysis.thmx</Template>
  <TotalTime>360</TotalTime>
  <Words>394</Words>
  <Application>Microsoft Office PowerPoint</Application>
  <PresentationFormat>On-screen Show (16:10)</PresentationFormat>
  <Paragraphs>35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practising analysis</vt:lpstr>
      <vt:lpstr>Language building 4</vt:lpstr>
      <vt:lpstr>Homophones homo = same phones = sound  </vt:lpstr>
      <vt:lpstr>Rearrange into the right order</vt:lpstr>
      <vt:lpstr>Rearrange into the right order</vt:lpstr>
      <vt:lpstr>Past tense</vt:lpstr>
      <vt:lpstr>Comprehension - building analytical skills</vt:lpstr>
      <vt:lpstr>Write a letter to yourself to be read in 10 years from now. What do you want to achieve,, and how will you get there?</vt:lpstr>
      <vt:lpstr>Recap </vt:lpstr>
    </vt:vector>
  </TitlesOfParts>
  <Company>mosstribe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building 4</dc:title>
  <dc:creator>paul moss</dc:creator>
  <cp:lastModifiedBy>paul moss</cp:lastModifiedBy>
  <cp:revision>12</cp:revision>
  <dcterms:created xsi:type="dcterms:W3CDTF">2018-02-14T04:44:09Z</dcterms:created>
  <dcterms:modified xsi:type="dcterms:W3CDTF">2018-06-10T10:59:47Z</dcterms:modified>
</cp:coreProperties>
</file>