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9"/>
  </p:notesMasterIdLst>
  <p:sldIdLst>
    <p:sldId id="256" r:id="rId2"/>
    <p:sldId id="257" r:id="rId3"/>
    <p:sldId id="258" r:id="rId4"/>
    <p:sldId id="261" r:id="rId5"/>
    <p:sldId id="262" r:id="rId6"/>
    <p:sldId id="263" r:id="rId7"/>
    <p:sldId id="259" r:id="rId8"/>
    <p:sldId id="260" r:id="rId9"/>
    <p:sldId id="264" r:id="rId10"/>
    <p:sldId id="269" r:id="rId11"/>
    <p:sldId id="270" r:id="rId12"/>
    <p:sldId id="265" r:id="rId13"/>
    <p:sldId id="271" r:id="rId14"/>
    <p:sldId id="272" r:id="rId15"/>
    <p:sldId id="266" r:id="rId16"/>
    <p:sldId id="267" r:id="rId17"/>
    <p:sldId id="26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180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F9689F-A4C3-DE4D-AF92-F6E8B8C2BA7B}" type="doc">
      <dgm:prSet loTypeId="urn:microsoft.com/office/officeart/2005/8/layout/radial5" loCatId="" qsTypeId="urn:microsoft.com/office/officeart/2005/8/quickstyle/simple4" qsCatId="simple" csTypeId="urn:microsoft.com/office/officeart/2005/8/colors/accent3_2" csCatId="accent3" phldr="1"/>
      <dgm:spPr/>
      <dgm:t>
        <a:bodyPr/>
        <a:lstStyle/>
        <a:p>
          <a:endParaRPr lang="en-US"/>
        </a:p>
      </dgm:t>
    </dgm:pt>
    <dgm:pt modelId="{62917B15-49F0-3244-9A47-CF168492F779}">
      <dgm:prSet phldrT="[Text]"/>
      <dgm:spPr/>
      <dgm:t>
        <a:bodyPr/>
        <a:lstStyle/>
        <a:p>
          <a:r>
            <a:rPr lang="en-US"/>
            <a:t>mis</a:t>
          </a:r>
        </a:p>
      </dgm:t>
    </dgm:pt>
    <dgm:pt modelId="{22248F06-C07B-854C-BDFB-7C1079724444}" type="parTrans" cxnId="{6F71AD2C-C451-3E4D-AE9D-9AA7EF8893B8}">
      <dgm:prSet/>
      <dgm:spPr/>
      <dgm:t>
        <a:bodyPr/>
        <a:lstStyle/>
        <a:p>
          <a:endParaRPr lang="en-US"/>
        </a:p>
      </dgm:t>
    </dgm:pt>
    <dgm:pt modelId="{82FE4E83-D24E-B344-88BF-A084C842ABAE}" type="sibTrans" cxnId="{6F71AD2C-C451-3E4D-AE9D-9AA7EF8893B8}">
      <dgm:prSet/>
      <dgm:spPr/>
      <dgm:t>
        <a:bodyPr/>
        <a:lstStyle/>
        <a:p>
          <a:endParaRPr lang="en-US"/>
        </a:p>
      </dgm:t>
    </dgm:pt>
    <dgm:pt modelId="{F32BBDBA-B6F4-994C-BB8D-E9D6AC786CE3}">
      <dgm:prSet phldrT="[Text]"/>
      <dgm:spPr/>
      <dgm:t>
        <a:bodyPr/>
        <a:lstStyle/>
        <a:p>
          <a:r>
            <a:rPr lang="en-US"/>
            <a:t>spelt</a:t>
          </a:r>
        </a:p>
      </dgm:t>
    </dgm:pt>
    <dgm:pt modelId="{9725474B-EA4B-B242-8995-FA1850DFC2B4}" type="parTrans" cxnId="{EBDA72A6-01E2-DA43-B358-B669CE0E2E43}">
      <dgm:prSet/>
      <dgm:spPr/>
      <dgm:t>
        <a:bodyPr/>
        <a:lstStyle/>
        <a:p>
          <a:endParaRPr lang="en-US"/>
        </a:p>
      </dgm:t>
    </dgm:pt>
    <dgm:pt modelId="{756B0AB5-B4C0-9B46-9B24-451DC993693E}" type="sibTrans" cxnId="{EBDA72A6-01E2-DA43-B358-B669CE0E2E43}">
      <dgm:prSet/>
      <dgm:spPr/>
      <dgm:t>
        <a:bodyPr/>
        <a:lstStyle/>
        <a:p>
          <a:endParaRPr lang="en-US"/>
        </a:p>
      </dgm:t>
    </dgm:pt>
    <dgm:pt modelId="{3187CD8D-EE33-4840-B322-55AA6CBB8709}">
      <dgm:prSet phldrT="[Text]"/>
      <dgm:spPr/>
      <dgm:t>
        <a:bodyPr/>
        <a:lstStyle/>
        <a:p>
          <a:r>
            <a:rPr lang="en-US"/>
            <a:t>understood</a:t>
          </a:r>
        </a:p>
      </dgm:t>
    </dgm:pt>
    <dgm:pt modelId="{E7DF6AFA-8FB8-9B46-A238-EF27606C4392}" type="parTrans" cxnId="{DD7F7FAF-3B26-AC49-9F09-F038FA3DC902}">
      <dgm:prSet/>
      <dgm:spPr/>
      <dgm:t>
        <a:bodyPr/>
        <a:lstStyle/>
        <a:p>
          <a:endParaRPr lang="en-US"/>
        </a:p>
      </dgm:t>
    </dgm:pt>
    <dgm:pt modelId="{7BF5594D-EA88-E242-8405-7E52ADC23FA3}" type="sibTrans" cxnId="{DD7F7FAF-3B26-AC49-9F09-F038FA3DC902}">
      <dgm:prSet/>
      <dgm:spPr/>
      <dgm:t>
        <a:bodyPr/>
        <a:lstStyle/>
        <a:p>
          <a:endParaRPr lang="en-US"/>
        </a:p>
      </dgm:t>
    </dgm:pt>
    <dgm:pt modelId="{27BEDC5D-A0E7-E442-BD4D-53D26809C61E}">
      <dgm:prSet phldrT="[Text]"/>
      <dgm:spPr/>
      <dgm:t>
        <a:bodyPr/>
        <a:lstStyle/>
        <a:p>
          <a:r>
            <a:rPr lang="en-US"/>
            <a:t>heard</a:t>
          </a:r>
        </a:p>
      </dgm:t>
    </dgm:pt>
    <dgm:pt modelId="{F9B8075B-0424-304E-A7DA-7001C81C2F47}" type="parTrans" cxnId="{47667BDF-D3CC-C443-83D2-7760740D8791}">
      <dgm:prSet/>
      <dgm:spPr/>
      <dgm:t>
        <a:bodyPr/>
        <a:lstStyle/>
        <a:p>
          <a:endParaRPr lang="en-US"/>
        </a:p>
      </dgm:t>
    </dgm:pt>
    <dgm:pt modelId="{F8AB4951-79E2-B443-8042-2BB91A74A893}" type="sibTrans" cxnId="{47667BDF-D3CC-C443-83D2-7760740D8791}">
      <dgm:prSet/>
      <dgm:spPr/>
      <dgm:t>
        <a:bodyPr/>
        <a:lstStyle/>
        <a:p>
          <a:endParaRPr lang="en-US"/>
        </a:p>
      </dgm:t>
    </dgm:pt>
    <dgm:pt modelId="{C8B714D5-99A5-C546-AF0A-BE11C8542579}">
      <dgm:prSet phldrT="[Text]"/>
      <dgm:spPr/>
      <dgm:t>
        <a:bodyPr/>
        <a:lstStyle/>
        <a:p>
          <a:r>
            <a:rPr lang="en-US"/>
            <a:t>informed</a:t>
          </a:r>
        </a:p>
      </dgm:t>
    </dgm:pt>
    <dgm:pt modelId="{A547A718-E5CC-A84F-B78A-8D05E86ABEA8}" type="parTrans" cxnId="{1CB9399C-3083-B64A-878E-CB45B654FDA4}">
      <dgm:prSet/>
      <dgm:spPr/>
      <dgm:t>
        <a:bodyPr/>
        <a:lstStyle/>
        <a:p>
          <a:endParaRPr lang="en-US"/>
        </a:p>
      </dgm:t>
    </dgm:pt>
    <dgm:pt modelId="{7F178904-0F9D-714F-B8E2-9FEE331AE569}" type="sibTrans" cxnId="{1CB9399C-3083-B64A-878E-CB45B654FDA4}">
      <dgm:prSet/>
      <dgm:spPr/>
      <dgm:t>
        <a:bodyPr/>
        <a:lstStyle/>
        <a:p>
          <a:endParaRPr lang="en-US"/>
        </a:p>
      </dgm:t>
    </dgm:pt>
    <dgm:pt modelId="{92B76F98-14FF-0E44-905C-6AD348573AD4}">
      <dgm:prSet phldrT="[Text]"/>
      <dgm:spPr/>
      <dgm:t>
        <a:bodyPr/>
        <a:lstStyle/>
        <a:p>
          <a:r>
            <a:rPr lang="en-US"/>
            <a:t>carriage</a:t>
          </a:r>
        </a:p>
      </dgm:t>
    </dgm:pt>
    <dgm:pt modelId="{E35EF458-340F-E449-9D19-D6B1309C735F}" type="parTrans" cxnId="{EC0715A9-2AAD-4E45-8268-0FD3189ED8FF}">
      <dgm:prSet/>
      <dgm:spPr/>
      <dgm:t>
        <a:bodyPr/>
        <a:lstStyle/>
        <a:p>
          <a:endParaRPr lang="en-US"/>
        </a:p>
      </dgm:t>
    </dgm:pt>
    <dgm:pt modelId="{476667C2-4A50-9E4F-A239-BFA28DD6259B}" type="sibTrans" cxnId="{EC0715A9-2AAD-4E45-8268-0FD3189ED8FF}">
      <dgm:prSet/>
      <dgm:spPr/>
      <dgm:t>
        <a:bodyPr/>
        <a:lstStyle/>
        <a:p>
          <a:endParaRPr lang="en-US"/>
        </a:p>
      </dgm:t>
    </dgm:pt>
    <dgm:pt modelId="{CD3E9863-7377-AB4D-BFEF-11AE51CF107A}">
      <dgm:prSet phldrT="[Text]"/>
      <dgm:spPr/>
      <dgm:t>
        <a:bodyPr/>
        <a:lstStyle/>
        <a:p>
          <a:r>
            <a:rPr lang="en-US"/>
            <a:t>take</a:t>
          </a:r>
        </a:p>
      </dgm:t>
    </dgm:pt>
    <dgm:pt modelId="{A9AFFEBE-A45A-F248-BDBF-14420024A486}" type="parTrans" cxnId="{1BC34EA6-550B-4045-9FB8-3951139970AF}">
      <dgm:prSet/>
      <dgm:spPr/>
      <dgm:t>
        <a:bodyPr/>
        <a:lstStyle/>
        <a:p>
          <a:endParaRPr lang="en-US"/>
        </a:p>
      </dgm:t>
    </dgm:pt>
    <dgm:pt modelId="{DF52BCDB-E99C-2948-B7CE-1931D01A4EB3}" type="sibTrans" cxnId="{1BC34EA6-550B-4045-9FB8-3951139970AF}">
      <dgm:prSet/>
      <dgm:spPr/>
      <dgm:t>
        <a:bodyPr/>
        <a:lstStyle/>
        <a:p>
          <a:endParaRPr lang="en-US"/>
        </a:p>
      </dgm:t>
    </dgm:pt>
    <dgm:pt modelId="{8DC003A8-81BE-BA41-BB08-0230AD049B4F}" type="pres">
      <dgm:prSet presAssocID="{16F9689F-A4C3-DE4D-AF92-F6E8B8C2BA7B}" presName="Name0" presStyleCnt="0">
        <dgm:presLayoutVars>
          <dgm:chMax val="1"/>
          <dgm:dir/>
          <dgm:animLvl val="ctr"/>
          <dgm:resizeHandles val="exact"/>
        </dgm:presLayoutVars>
      </dgm:prSet>
      <dgm:spPr/>
      <dgm:t>
        <a:bodyPr/>
        <a:lstStyle/>
        <a:p>
          <a:endParaRPr lang="en-US"/>
        </a:p>
      </dgm:t>
    </dgm:pt>
    <dgm:pt modelId="{30470F7B-0A73-C74F-8842-E0533B001F2F}" type="pres">
      <dgm:prSet presAssocID="{62917B15-49F0-3244-9A47-CF168492F779}" presName="centerShape" presStyleLbl="node0" presStyleIdx="0" presStyleCnt="1"/>
      <dgm:spPr/>
      <dgm:t>
        <a:bodyPr/>
        <a:lstStyle/>
        <a:p>
          <a:endParaRPr lang="en-US"/>
        </a:p>
      </dgm:t>
    </dgm:pt>
    <dgm:pt modelId="{D2D75B97-C3A6-714E-99BE-1B6B2358633C}" type="pres">
      <dgm:prSet presAssocID="{9725474B-EA4B-B242-8995-FA1850DFC2B4}" presName="parTrans" presStyleLbl="sibTrans2D1" presStyleIdx="0" presStyleCnt="6"/>
      <dgm:spPr/>
      <dgm:t>
        <a:bodyPr/>
        <a:lstStyle/>
        <a:p>
          <a:endParaRPr lang="en-US"/>
        </a:p>
      </dgm:t>
    </dgm:pt>
    <dgm:pt modelId="{B9E55C8A-1FAA-1640-8A57-5B97C5CF7380}" type="pres">
      <dgm:prSet presAssocID="{9725474B-EA4B-B242-8995-FA1850DFC2B4}" presName="connectorText" presStyleLbl="sibTrans2D1" presStyleIdx="0" presStyleCnt="6"/>
      <dgm:spPr/>
      <dgm:t>
        <a:bodyPr/>
        <a:lstStyle/>
        <a:p>
          <a:endParaRPr lang="en-US"/>
        </a:p>
      </dgm:t>
    </dgm:pt>
    <dgm:pt modelId="{7460E27A-900C-3243-8520-F3149A28CF04}" type="pres">
      <dgm:prSet presAssocID="{F32BBDBA-B6F4-994C-BB8D-E9D6AC786CE3}" presName="node" presStyleLbl="node1" presStyleIdx="0" presStyleCnt="6">
        <dgm:presLayoutVars>
          <dgm:bulletEnabled val="1"/>
        </dgm:presLayoutVars>
      </dgm:prSet>
      <dgm:spPr/>
      <dgm:t>
        <a:bodyPr/>
        <a:lstStyle/>
        <a:p>
          <a:endParaRPr lang="en-US"/>
        </a:p>
      </dgm:t>
    </dgm:pt>
    <dgm:pt modelId="{4B244DC0-B88D-3549-8394-D2955E7A99B7}" type="pres">
      <dgm:prSet presAssocID="{E7DF6AFA-8FB8-9B46-A238-EF27606C4392}" presName="parTrans" presStyleLbl="sibTrans2D1" presStyleIdx="1" presStyleCnt="6"/>
      <dgm:spPr/>
      <dgm:t>
        <a:bodyPr/>
        <a:lstStyle/>
        <a:p>
          <a:endParaRPr lang="en-US"/>
        </a:p>
      </dgm:t>
    </dgm:pt>
    <dgm:pt modelId="{DD591999-7A32-7145-ADA2-631C0CFC15E4}" type="pres">
      <dgm:prSet presAssocID="{E7DF6AFA-8FB8-9B46-A238-EF27606C4392}" presName="connectorText" presStyleLbl="sibTrans2D1" presStyleIdx="1" presStyleCnt="6"/>
      <dgm:spPr/>
      <dgm:t>
        <a:bodyPr/>
        <a:lstStyle/>
        <a:p>
          <a:endParaRPr lang="en-US"/>
        </a:p>
      </dgm:t>
    </dgm:pt>
    <dgm:pt modelId="{F91E8499-0EF5-0445-93A1-4DFD94344370}" type="pres">
      <dgm:prSet presAssocID="{3187CD8D-EE33-4840-B322-55AA6CBB8709}" presName="node" presStyleLbl="node1" presStyleIdx="1" presStyleCnt="6">
        <dgm:presLayoutVars>
          <dgm:bulletEnabled val="1"/>
        </dgm:presLayoutVars>
      </dgm:prSet>
      <dgm:spPr/>
      <dgm:t>
        <a:bodyPr/>
        <a:lstStyle/>
        <a:p>
          <a:endParaRPr lang="en-US"/>
        </a:p>
      </dgm:t>
    </dgm:pt>
    <dgm:pt modelId="{0135111D-B6CE-D742-9EDF-B311921A79C0}" type="pres">
      <dgm:prSet presAssocID="{F9B8075B-0424-304E-A7DA-7001C81C2F47}" presName="parTrans" presStyleLbl="sibTrans2D1" presStyleIdx="2" presStyleCnt="6"/>
      <dgm:spPr/>
      <dgm:t>
        <a:bodyPr/>
        <a:lstStyle/>
        <a:p>
          <a:endParaRPr lang="en-US"/>
        </a:p>
      </dgm:t>
    </dgm:pt>
    <dgm:pt modelId="{CFAC8ACD-B028-F648-B216-37726F58F424}" type="pres">
      <dgm:prSet presAssocID="{F9B8075B-0424-304E-A7DA-7001C81C2F47}" presName="connectorText" presStyleLbl="sibTrans2D1" presStyleIdx="2" presStyleCnt="6"/>
      <dgm:spPr/>
      <dgm:t>
        <a:bodyPr/>
        <a:lstStyle/>
        <a:p>
          <a:endParaRPr lang="en-US"/>
        </a:p>
      </dgm:t>
    </dgm:pt>
    <dgm:pt modelId="{A5299F12-3DE6-0743-9712-5FB9C24CEF8A}" type="pres">
      <dgm:prSet presAssocID="{27BEDC5D-A0E7-E442-BD4D-53D26809C61E}" presName="node" presStyleLbl="node1" presStyleIdx="2" presStyleCnt="6">
        <dgm:presLayoutVars>
          <dgm:bulletEnabled val="1"/>
        </dgm:presLayoutVars>
      </dgm:prSet>
      <dgm:spPr/>
      <dgm:t>
        <a:bodyPr/>
        <a:lstStyle/>
        <a:p>
          <a:endParaRPr lang="en-US"/>
        </a:p>
      </dgm:t>
    </dgm:pt>
    <dgm:pt modelId="{1578B347-781E-674C-BA85-D733ED8B533A}" type="pres">
      <dgm:prSet presAssocID="{A547A718-E5CC-A84F-B78A-8D05E86ABEA8}" presName="parTrans" presStyleLbl="sibTrans2D1" presStyleIdx="3" presStyleCnt="6"/>
      <dgm:spPr/>
      <dgm:t>
        <a:bodyPr/>
        <a:lstStyle/>
        <a:p>
          <a:endParaRPr lang="en-US"/>
        </a:p>
      </dgm:t>
    </dgm:pt>
    <dgm:pt modelId="{FCFB3149-8BB6-444F-85F5-B6F7D2B7A7AB}" type="pres">
      <dgm:prSet presAssocID="{A547A718-E5CC-A84F-B78A-8D05E86ABEA8}" presName="connectorText" presStyleLbl="sibTrans2D1" presStyleIdx="3" presStyleCnt="6"/>
      <dgm:spPr/>
      <dgm:t>
        <a:bodyPr/>
        <a:lstStyle/>
        <a:p>
          <a:endParaRPr lang="en-US"/>
        </a:p>
      </dgm:t>
    </dgm:pt>
    <dgm:pt modelId="{0FC214CD-8202-FE47-B7FB-670112320015}" type="pres">
      <dgm:prSet presAssocID="{C8B714D5-99A5-C546-AF0A-BE11C8542579}" presName="node" presStyleLbl="node1" presStyleIdx="3" presStyleCnt="6">
        <dgm:presLayoutVars>
          <dgm:bulletEnabled val="1"/>
        </dgm:presLayoutVars>
      </dgm:prSet>
      <dgm:spPr/>
      <dgm:t>
        <a:bodyPr/>
        <a:lstStyle/>
        <a:p>
          <a:endParaRPr lang="en-US"/>
        </a:p>
      </dgm:t>
    </dgm:pt>
    <dgm:pt modelId="{F08E2556-1CEB-2A41-A4DD-FCD4205600E3}" type="pres">
      <dgm:prSet presAssocID="{E35EF458-340F-E449-9D19-D6B1309C735F}" presName="parTrans" presStyleLbl="sibTrans2D1" presStyleIdx="4" presStyleCnt="6"/>
      <dgm:spPr/>
      <dgm:t>
        <a:bodyPr/>
        <a:lstStyle/>
        <a:p>
          <a:endParaRPr lang="en-US"/>
        </a:p>
      </dgm:t>
    </dgm:pt>
    <dgm:pt modelId="{896D9960-7BE8-9943-A4F2-D60ED91204FC}" type="pres">
      <dgm:prSet presAssocID="{E35EF458-340F-E449-9D19-D6B1309C735F}" presName="connectorText" presStyleLbl="sibTrans2D1" presStyleIdx="4" presStyleCnt="6"/>
      <dgm:spPr/>
      <dgm:t>
        <a:bodyPr/>
        <a:lstStyle/>
        <a:p>
          <a:endParaRPr lang="en-US"/>
        </a:p>
      </dgm:t>
    </dgm:pt>
    <dgm:pt modelId="{02A90216-39DF-AE4B-A4CC-D8918183B4E0}" type="pres">
      <dgm:prSet presAssocID="{92B76F98-14FF-0E44-905C-6AD348573AD4}" presName="node" presStyleLbl="node1" presStyleIdx="4" presStyleCnt="6">
        <dgm:presLayoutVars>
          <dgm:bulletEnabled val="1"/>
        </dgm:presLayoutVars>
      </dgm:prSet>
      <dgm:spPr/>
      <dgm:t>
        <a:bodyPr/>
        <a:lstStyle/>
        <a:p>
          <a:endParaRPr lang="en-US"/>
        </a:p>
      </dgm:t>
    </dgm:pt>
    <dgm:pt modelId="{15367098-5D28-8040-AFE3-09A7B350E342}" type="pres">
      <dgm:prSet presAssocID="{A9AFFEBE-A45A-F248-BDBF-14420024A486}" presName="parTrans" presStyleLbl="sibTrans2D1" presStyleIdx="5" presStyleCnt="6"/>
      <dgm:spPr/>
      <dgm:t>
        <a:bodyPr/>
        <a:lstStyle/>
        <a:p>
          <a:endParaRPr lang="en-US"/>
        </a:p>
      </dgm:t>
    </dgm:pt>
    <dgm:pt modelId="{CFAB6EE7-AA77-5C48-A861-433CDB7B29D7}" type="pres">
      <dgm:prSet presAssocID="{A9AFFEBE-A45A-F248-BDBF-14420024A486}" presName="connectorText" presStyleLbl="sibTrans2D1" presStyleIdx="5" presStyleCnt="6"/>
      <dgm:spPr/>
      <dgm:t>
        <a:bodyPr/>
        <a:lstStyle/>
        <a:p>
          <a:endParaRPr lang="en-US"/>
        </a:p>
      </dgm:t>
    </dgm:pt>
    <dgm:pt modelId="{3E1E9F64-B721-E747-A2BD-EEB8B6ECFFC4}" type="pres">
      <dgm:prSet presAssocID="{CD3E9863-7377-AB4D-BFEF-11AE51CF107A}" presName="node" presStyleLbl="node1" presStyleIdx="5" presStyleCnt="6">
        <dgm:presLayoutVars>
          <dgm:bulletEnabled val="1"/>
        </dgm:presLayoutVars>
      </dgm:prSet>
      <dgm:spPr/>
      <dgm:t>
        <a:bodyPr/>
        <a:lstStyle/>
        <a:p>
          <a:endParaRPr lang="en-US"/>
        </a:p>
      </dgm:t>
    </dgm:pt>
  </dgm:ptLst>
  <dgm:cxnLst>
    <dgm:cxn modelId="{DE418068-3569-1843-99DD-C6C06E314A6F}" type="presOf" srcId="{27BEDC5D-A0E7-E442-BD4D-53D26809C61E}" destId="{A5299F12-3DE6-0743-9712-5FB9C24CEF8A}" srcOrd="0" destOrd="0" presId="urn:microsoft.com/office/officeart/2005/8/layout/radial5"/>
    <dgm:cxn modelId="{0E2BDA82-AFA1-154C-AC40-C02CEAC28AEF}" type="presOf" srcId="{C8B714D5-99A5-C546-AF0A-BE11C8542579}" destId="{0FC214CD-8202-FE47-B7FB-670112320015}" srcOrd="0" destOrd="0" presId="urn:microsoft.com/office/officeart/2005/8/layout/radial5"/>
    <dgm:cxn modelId="{EC0715A9-2AAD-4E45-8268-0FD3189ED8FF}" srcId="{62917B15-49F0-3244-9A47-CF168492F779}" destId="{92B76F98-14FF-0E44-905C-6AD348573AD4}" srcOrd="4" destOrd="0" parTransId="{E35EF458-340F-E449-9D19-D6B1309C735F}" sibTransId="{476667C2-4A50-9E4F-A239-BFA28DD6259B}"/>
    <dgm:cxn modelId="{EB54C254-D662-DD47-BA63-B95B73A75E31}" type="presOf" srcId="{CD3E9863-7377-AB4D-BFEF-11AE51CF107A}" destId="{3E1E9F64-B721-E747-A2BD-EEB8B6ECFFC4}" srcOrd="0" destOrd="0" presId="urn:microsoft.com/office/officeart/2005/8/layout/radial5"/>
    <dgm:cxn modelId="{690433AE-697D-234A-A457-158692996947}" type="presOf" srcId="{A547A718-E5CC-A84F-B78A-8D05E86ABEA8}" destId="{1578B347-781E-674C-BA85-D733ED8B533A}" srcOrd="0" destOrd="0" presId="urn:microsoft.com/office/officeart/2005/8/layout/radial5"/>
    <dgm:cxn modelId="{DD7F7FAF-3B26-AC49-9F09-F038FA3DC902}" srcId="{62917B15-49F0-3244-9A47-CF168492F779}" destId="{3187CD8D-EE33-4840-B322-55AA6CBB8709}" srcOrd="1" destOrd="0" parTransId="{E7DF6AFA-8FB8-9B46-A238-EF27606C4392}" sibTransId="{7BF5594D-EA88-E242-8405-7E52ADC23FA3}"/>
    <dgm:cxn modelId="{94CF434C-3E37-C84C-BBFA-82D2D7B91DC0}" type="presOf" srcId="{92B76F98-14FF-0E44-905C-6AD348573AD4}" destId="{02A90216-39DF-AE4B-A4CC-D8918183B4E0}" srcOrd="0" destOrd="0" presId="urn:microsoft.com/office/officeart/2005/8/layout/radial5"/>
    <dgm:cxn modelId="{49A4A611-8555-B347-9329-332E2C2207B0}" type="presOf" srcId="{9725474B-EA4B-B242-8995-FA1850DFC2B4}" destId="{D2D75B97-C3A6-714E-99BE-1B6B2358633C}" srcOrd="0" destOrd="0" presId="urn:microsoft.com/office/officeart/2005/8/layout/radial5"/>
    <dgm:cxn modelId="{0F90F191-2A74-C149-897F-C1FBABF8246F}" type="presOf" srcId="{E35EF458-340F-E449-9D19-D6B1309C735F}" destId="{896D9960-7BE8-9943-A4F2-D60ED91204FC}" srcOrd="1" destOrd="0" presId="urn:microsoft.com/office/officeart/2005/8/layout/radial5"/>
    <dgm:cxn modelId="{C5B68A99-ED66-2A48-835A-4E0BB28BC77A}" type="presOf" srcId="{16F9689F-A4C3-DE4D-AF92-F6E8B8C2BA7B}" destId="{8DC003A8-81BE-BA41-BB08-0230AD049B4F}" srcOrd="0" destOrd="0" presId="urn:microsoft.com/office/officeart/2005/8/layout/radial5"/>
    <dgm:cxn modelId="{EEC7DD79-DCD1-1C47-9D10-16F5E4F8C3C2}" type="presOf" srcId="{F9B8075B-0424-304E-A7DA-7001C81C2F47}" destId="{CFAC8ACD-B028-F648-B216-37726F58F424}" srcOrd="1" destOrd="0" presId="urn:microsoft.com/office/officeart/2005/8/layout/radial5"/>
    <dgm:cxn modelId="{1CB9399C-3083-B64A-878E-CB45B654FDA4}" srcId="{62917B15-49F0-3244-9A47-CF168492F779}" destId="{C8B714D5-99A5-C546-AF0A-BE11C8542579}" srcOrd="3" destOrd="0" parTransId="{A547A718-E5CC-A84F-B78A-8D05E86ABEA8}" sibTransId="{7F178904-0F9D-714F-B8E2-9FEE331AE569}"/>
    <dgm:cxn modelId="{EBDA72A6-01E2-DA43-B358-B669CE0E2E43}" srcId="{62917B15-49F0-3244-9A47-CF168492F779}" destId="{F32BBDBA-B6F4-994C-BB8D-E9D6AC786CE3}" srcOrd="0" destOrd="0" parTransId="{9725474B-EA4B-B242-8995-FA1850DFC2B4}" sibTransId="{756B0AB5-B4C0-9B46-9B24-451DC993693E}"/>
    <dgm:cxn modelId="{F3E78460-9515-BF43-9406-347686EFF9C0}" type="presOf" srcId="{A9AFFEBE-A45A-F248-BDBF-14420024A486}" destId="{15367098-5D28-8040-AFE3-09A7B350E342}" srcOrd="0" destOrd="0" presId="urn:microsoft.com/office/officeart/2005/8/layout/radial5"/>
    <dgm:cxn modelId="{55E9A20D-6AFD-0247-ABFB-3E2C09DDAC72}" type="presOf" srcId="{E7DF6AFA-8FB8-9B46-A238-EF27606C4392}" destId="{4B244DC0-B88D-3549-8394-D2955E7A99B7}" srcOrd="0" destOrd="0" presId="urn:microsoft.com/office/officeart/2005/8/layout/radial5"/>
    <dgm:cxn modelId="{A343D7F1-AD55-DF46-B415-E5A7DE9BC87E}" type="presOf" srcId="{3187CD8D-EE33-4840-B322-55AA6CBB8709}" destId="{F91E8499-0EF5-0445-93A1-4DFD94344370}" srcOrd="0" destOrd="0" presId="urn:microsoft.com/office/officeart/2005/8/layout/radial5"/>
    <dgm:cxn modelId="{0312AE4C-4CE4-5F4F-9A9A-09DADEA7E26E}" type="presOf" srcId="{F9B8075B-0424-304E-A7DA-7001C81C2F47}" destId="{0135111D-B6CE-D742-9EDF-B311921A79C0}" srcOrd="0" destOrd="0" presId="urn:microsoft.com/office/officeart/2005/8/layout/radial5"/>
    <dgm:cxn modelId="{BA7AA727-C799-FC45-A335-22419A74CC15}" type="presOf" srcId="{E7DF6AFA-8FB8-9B46-A238-EF27606C4392}" destId="{DD591999-7A32-7145-ADA2-631C0CFC15E4}" srcOrd="1" destOrd="0" presId="urn:microsoft.com/office/officeart/2005/8/layout/radial5"/>
    <dgm:cxn modelId="{A2E8C70B-3BFE-DF40-8590-FB02A4D54BBB}" type="presOf" srcId="{62917B15-49F0-3244-9A47-CF168492F779}" destId="{30470F7B-0A73-C74F-8842-E0533B001F2F}" srcOrd="0" destOrd="0" presId="urn:microsoft.com/office/officeart/2005/8/layout/radial5"/>
    <dgm:cxn modelId="{97B48488-D039-4048-AFFA-D5CBF8AEB5CC}" type="presOf" srcId="{F32BBDBA-B6F4-994C-BB8D-E9D6AC786CE3}" destId="{7460E27A-900C-3243-8520-F3149A28CF04}" srcOrd="0" destOrd="0" presId="urn:microsoft.com/office/officeart/2005/8/layout/radial5"/>
    <dgm:cxn modelId="{61A33C1A-1B65-5147-A374-B04A35143006}" type="presOf" srcId="{9725474B-EA4B-B242-8995-FA1850DFC2B4}" destId="{B9E55C8A-1FAA-1640-8A57-5B97C5CF7380}" srcOrd="1" destOrd="0" presId="urn:microsoft.com/office/officeart/2005/8/layout/radial5"/>
    <dgm:cxn modelId="{6F71AD2C-C451-3E4D-AE9D-9AA7EF8893B8}" srcId="{16F9689F-A4C3-DE4D-AF92-F6E8B8C2BA7B}" destId="{62917B15-49F0-3244-9A47-CF168492F779}" srcOrd="0" destOrd="0" parTransId="{22248F06-C07B-854C-BDFB-7C1079724444}" sibTransId="{82FE4E83-D24E-B344-88BF-A084C842ABAE}"/>
    <dgm:cxn modelId="{1BC34EA6-550B-4045-9FB8-3951139970AF}" srcId="{62917B15-49F0-3244-9A47-CF168492F779}" destId="{CD3E9863-7377-AB4D-BFEF-11AE51CF107A}" srcOrd="5" destOrd="0" parTransId="{A9AFFEBE-A45A-F248-BDBF-14420024A486}" sibTransId="{DF52BCDB-E99C-2948-B7CE-1931D01A4EB3}"/>
    <dgm:cxn modelId="{23F1CB0E-035F-8048-BC53-FBC5266A3E87}" type="presOf" srcId="{A9AFFEBE-A45A-F248-BDBF-14420024A486}" destId="{CFAB6EE7-AA77-5C48-A861-433CDB7B29D7}" srcOrd="1" destOrd="0" presId="urn:microsoft.com/office/officeart/2005/8/layout/radial5"/>
    <dgm:cxn modelId="{91C8FE9C-CCF8-F841-9B5E-B1B630DF8CE7}" type="presOf" srcId="{A547A718-E5CC-A84F-B78A-8D05E86ABEA8}" destId="{FCFB3149-8BB6-444F-85F5-B6F7D2B7A7AB}" srcOrd="1" destOrd="0" presId="urn:microsoft.com/office/officeart/2005/8/layout/radial5"/>
    <dgm:cxn modelId="{45734C78-531B-4640-8E69-1DC2130B18CC}" type="presOf" srcId="{E35EF458-340F-E449-9D19-D6B1309C735F}" destId="{F08E2556-1CEB-2A41-A4DD-FCD4205600E3}" srcOrd="0" destOrd="0" presId="urn:microsoft.com/office/officeart/2005/8/layout/radial5"/>
    <dgm:cxn modelId="{47667BDF-D3CC-C443-83D2-7760740D8791}" srcId="{62917B15-49F0-3244-9A47-CF168492F779}" destId="{27BEDC5D-A0E7-E442-BD4D-53D26809C61E}" srcOrd="2" destOrd="0" parTransId="{F9B8075B-0424-304E-A7DA-7001C81C2F47}" sibTransId="{F8AB4951-79E2-B443-8042-2BB91A74A893}"/>
    <dgm:cxn modelId="{9AF90CDD-C38D-CD42-AB47-DE8A4370865C}" type="presParOf" srcId="{8DC003A8-81BE-BA41-BB08-0230AD049B4F}" destId="{30470F7B-0A73-C74F-8842-E0533B001F2F}" srcOrd="0" destOrd="0" presId="urn:microsoft.com/office/officeart/2005/8/layout/radial5"/>
    <dgm:cxn modelId="{3F3E4403-228B-C245-BD27-A3EFF4487587}" type="presParOf" srcId="{8DC003A8-81BE-BA41-BB08-0230AD049B4F}" destId="{D2D75B97-C3A6-714E-99BE-1B6B2358633C}" srcOrd="1" destOrd="0" presId="urn:microsoft.com/office/officeart/2005/8/layout/radial5"/>
    <dgm:cxn modelId="{9FB09E25-7C47-734D-8D96-D1DADF1003FD}" type="presParOf" srcId="{D2D75B97-C3A6-714E-99BE-1B6B2358633C}" destId="{B9E55C8A-1FAA-1640-8A57-5B97C5CF7380}" srcOrd="0" destOrd="0" presId="urn:microsoft.com/office/officeart/2005/8/layout/radial5"/>
    <dgm:cxn modelId="{647B0EE3-E4E2-874D-9798-32E9D3780F76}" type="presParOf" srcId="{8DC003A8-81BE-BA41-BB08-0230AD049B4F}" destId="{7460E27A-900C-3243-8520-F3149A28CF04}" srcOrd="2" destOrd="0" presId="urn:microsoft.com/office/officeart/2005/8/layout/radial5"/>
    <dgm:cxn modelId="{17AD33D3-01AE-C14E-AC13-4ACC6FD593B4}" type="presParOf" srcId="{8DC003A8-81BE-BA41-BB08-0230AD049B4F}" destId="{4B244DC0-B88D-3549-8394-D2955E7A99B7}" srcOrd="3" destOrd="0" presId="urn:microsoft.com/office/officeart/2005/8/layout/radial5"/>
    <dgm:cxn modelId="{20AC583F-9FF1-3D47-A777-8F8E0B402357}" type="presParOf" srcId="{4B244DC0-B88D-3549-8394-D2955E7A99B7}" destId="{DD591999-7A32-7145-ADA2-631C0CFC15E4}" srcOrd="0" destOrd="0" presId="urn:microsoft.com/office/officeart/2005/8/layout/radial5"/>
    <dgm:cxn modelId="{D8C227F8-035B-0942-939E-FE3CA6578F95}" type="presParOf" srcId="{8DC003A8-81BE-BA41-BB08-0230AD049B4F}" destId="{F91E8499-0EF5-0445-93A1-4DFD94344370}" srcOrd="4" destOrd="0" presId="urn:microsoft.com/office/officeart/2005/8/layout/radial5"/>
    <dgm:cxn modelId="{472D17FF-D365-474D-A414-3F177468269C}" type="presParOf" srcId="{8DC003A8-81BE-BA41-BB08-0230AD049B4F}" destId="{0135111D-B6CE-D742-9EDF-B311921A79C0}" srcOrd="5" destOrd="0" presId="urn:microsoft.com/office/officeart/2005/8/layout/radial5"/>
    <dgm:cxn modelId="{B80DBBF4-8F3E-254D-A0AD-D7C66E0D987C}" type="presParOf" srcId="{0135111D-B6CE-D742-9EDF-B311921A79C0}" destId="{CFAC8ACD-B028-F648-B216-37726F58F424}" srcOrd="0" destOrd="0" presId="urn:microsoft.com/office/officeart/2005/8/layout/radial5"/>
    <dgm:cxn modelId="{715AFD97-1850-0F44-8D28-D61F16C39421}" type="presParOf" srcId="{8DC003A8-81BE-BA41-BB08-0230AD049B4F}" destId="{A5299F12-3DE6-0743-9712-5FB9C24CEF8A}" srcOrd="6" destOrd="0" presId="urn:microsoft.com/office/officeart/2005/8/layout/radial5"/>
    <dgm:cxn modelId="{B0839D6C-A2ED-F047-A3C9-6D916F42CFEA}" type="presParOf" srcId="{8DC003A8-81BE-BA41-BB08-0230AD049B4F}" destId="{1578B347-781E-674C-BA85-D733ED8B533A}" srcOrd="7" destOrd="0" presId="urn:microsoft.com/office/officeart/2005/8/layout/radial5"/>
    <dgm:cxn modelId="{24254B13-088A-5045-9DC1-1CEE301CD0D5}" type="presParOf" srcId="{1578B347-781E-674C-BA85-D733ED8B533A}" destId="{FCFB3149-8BB6-444F-85F5-B6F7D2B7A7AB}" srcOrd="0" destOrd="0" presId="urn:microsoft.com/office/officeart/2005/8/layout/radial5"/>
    <dgm:cxn modelId="{C272F571-0D50-154B-874F-E55A7FDB284C}" type="presParOf" srcId="{8DC003A8-81BE-BA41-BB08-0230AD049B4F}" destId="{0FC214CD-8202-FE47-B7FB-670112320015}" srcOrd="8" destOrd="0" presId="urn:microsoft.com/office/officeart/2005/8/layout/radial5"/>
    <dgm:cxn modelId="{F73AC839-D271-F746-AC0A-717297F20444}" type="presParOf" srcId="{8DC003A8-81BE-BA41-BB08-0230AD049B4F}" destId="{F08E2556-1CEB-2A41-A4DD-FCD4205600E3}" srcOrd="9" destOrd="0" presId="urn:microsoft.com/office/officeart/2005/8/layout/radial5"/>
    <dgm:cxn modelId="{15523D0A-320F-F646-BC57-4B18A2AA8804}" type="presParOf" srcId="{F08E2556-1CEB-2A41-A4DD-FCD4205600E3}" destId="{896D9960-7BE8-9943-A4F2-D60ED91204FC}" srcOrd="0" destOrd="0" presId="urn:microsoft.com/office/officeart/2005/8/layout/radial5"/>
    <dgm:cxn modelId="{23BAAA20-D291-174C-AAE3-2296C258A9B0}" type="presParOf" srcId="{8DC003A8-81BE-BA41-BB08-0230AD049B4F}" destId="{02A90216-39DF-AE4B-A4CC-D8918183B4E0}" srcOrd="10" destOrd="0" presId="urn:microsoft.com/office/officeart/2005/8/layout/radial5"/>
    <dgm:cxn modelId="{6D61FD31-CB81-DA4F-B005-1D2B345E8E4B}" type="presParOf" srcId="{8DC003A8-81BE-BA41-BB08-0230AD049B4F}" destId="{15367098-5D28-8040-AFE3-09A7B350E342}" srcOrd="11" destOrd="0" presId="urn:microsoft.com/office/officeart/2005/8/layout/radial5"/>
    <dgm:cxn modelId="{6A3E182B-9B63-C545-B55B-D348A7939A8A}" type="presParOf" srcId="{15367098-5D28-8040-AFE3-09A7B350E342}" destId="{CFAB6EE7-AA77-5C48-A861-433CDB7B29D7}" srcOrd="0" destOrd="0" presId="urn:microsoft.com/office/officeart/2005/8/layout/radial5"/>
    <dgm:cxn modelId="{A46B6DC1-3334-9542-B5EB-60E29E8AD586}" type="presParOf" srcId="{8DC003A8-81BE-BA41-BB08-0230AD049B4F}" destId="{3E1E9F64-B721-E747-A2BD-EEB8B6ECFFC4}"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F9689F-A4C3-DE4D-AF92-F6E8B8C2BA7B}" type="doc">
      <dgm:prSet loTypeId="urn:microsoft.com/office/officeart/2005/8/layout/radial5" loCatId="" qsTypeId="urn:microsoft.com/office/officeart/2005/8/quickstyle/simple4" qsCatId="simple" csTypeId="urn:microsoft.com/office/officeart/2005/8/colors/accent5_2" csCatId="accent5" phldr="1"/>
      <dgm:spPr/>
      <dgm:t>
        <a:bodyPr/>
        <a:lstStyle/>
        <a:p>
          <a:endParaRPr lang="en-US"/>
        </a:p>
      </dgm:t>
    </dgm:pt>
    <dgm:pt modelId="{62917B15-49F0-3244-9A47-CF168492F779}">
      <dgm:prSet phldrT="[Text]"/>
      <dgm:spPr/>
      <dgm:t>
        <a:bodyPr/>
        <a:lstStyle/>
        <a:p>
          <a:r>
            <a:rPr lang="en-US"/>
            <a:t>dis</a:t>
          </a:r>
        </a:p>
      </dgm:t>
    </dgm:pt>
    <dgm:pt modelId="{22248F06-C07B-854C-BDFB-7C1079724444}" type="parTrans" cxnId="{6F71AD2C-C451-3E4D-AE9D-9AA7EF8893B8}">
      <dgm:prSet/>
      <dgm:spPr/>
      <dgm:t>
        <a:bodyPr/>
        <a:lstStyle/>
        <a:p>
          <a:endParaRPr lang="en-US"/>
        </a:p>
      </dgm:t>
    </dgm:pt>
    <dgm:pt modelId="{82FE4E83-D24E-B344-88BF-A084C842ABAE}" type="sibTrans" cxnId="{6F71AD2C-C451-3E4D-AE9D-9AA7EF8893B8}">
      <dgm:prSet/>
      <dgm:spPr/>
      <dgm:t>
        <a:bodyPr/>
        <a:lstStyle/>
        <a:p>
          <a:endParaRPr lang="en-US"/>
        </a:p>
      </dgm:t>
    </dgm:pt>
    <dgm:pt modelId="{F32BBDBA-B6F4-994C-BB8D-E9D6AC786CE3}">
      <dgm:prSet phldrT="[Text]"/>
      <dgm:spPr/>
      <dgm:t>
        <a:bodyPr/>
        <a:lstStyle/>
        <a:p>
          <a:r>
            <a:rPr lang="en-US"/>
            <a:t>honest</a:t>
          </a:r>
        </a:p>
      </dgm:t>
    </dgm:pt>
    <dgm:pt modelId="{9725474B-EA4B-B242-8995-FA1850DFC2B4}" type="parTrans" cxnId="{EBDA72A6-01E2-DA43-B358-B669CE0E2E43}">
      <dgm:prSet/>
      <dgm:spPr/>
      <dgm:t>
        <a:bodyPr/>
        <a:lstStyle/>
        <a:p>
          <a:endParaRPr lang="en-US"/>
        </a:p>
      </dgm:t>
    </dgm:pt>
    <dgm:pt modelId="{756B0AB5-B4C0-9B46-9B24-451DC993693E}" type="sibTrans" cxnId="{EBDA72A6-01E2-DA43-B358-B669CE0E2E43}">
      <dgm:prSet/>
      <dgm:spPr/>
      <dgm:t>
        <a:bodyPr/>
        <a:lstStyle/>
        <a:p>
          <a:endParaRPr lang="en-US"/>
        </a:p>
      </dgm:t>
    </dgm:pt>
    <dgm:pt modelId="{3187CD8D-EE33-4840-B322-55AA6CBB8709}">
      <dgm:prSet phldrT="[Text]"/>
      <dgm:spPr/>
      <dgm:t>
        <a:bodyPr/>
        <a:lstStyle/>
        <a:p>
          <a:r>
            <a:rPr lang="en-US"/>
            <a:t>inherit</a:t>
          </a:r>
        </a:p>
      </dgm:t>
    </dgm:pt>
    <dgm:pt modelId="{E7DF6AFA-8FB8-9B46-A238-EF27606C4392}" type="parTrans" cxnId="{DD7F7FAF-3B26-AC49-9F09-F038FA3DC902}">
      <dgm:prSet/>
      <dgm:spPr/>
      <dgm:t>
        <a:bodyPr/>
        <a:lstStyle/>
        <a:p>
          <a:endParaRPr lang="en-US"/>
        </a:p>
      </dgm:t>
    </dgm:pt>
    <dgm:pt modelId="{7BF5594D-EA88-E242-8405-7E52ADC23FA3}" type="sibTrans" cxnId="{DD7F7FAF-3B26-AC49-9F09-F038FA3DC902}">
      <dgm:prSet/>
      <dgm:spPr/>
      <dgm:t>
        <a:bodyPr/>
        <a:lstStyle/>
        <a:p>
          <a:endParaRPr lang="en-US"/>
        </a:p>
      </dgm:t>
    </dgm:pt>
    <dgm:pt modelId="{27BEDC5D-A0E7-E442-BD4D-53D26809C61E}">
      <dgm:prSet phldrT="[Text]"/>
      <dgm:spPr/>
      <dgm:t>
        <a:bodyPr/>
        <a:lstStyle/>
        <a:p>
          <a:r>
            <a:rPr lang="en-US"/>
            <a:t>heartened</a:t>
          </a:r>
        </a:p>
      </dgm:t>
    </dgm:pt>
    <dgm:pt modelId="{F9B8075B-0424-304E-A7DA-7001C81C2F47}" type="parTrans" cxnId="{47667BDF-D3CC-C443-83D2-7760740D8791}">
      <dgm:prSet/>
      <dgm:spPr/>
      <dgm:t>
        <a:bodyPr/>
        <a:lstStyle/>
        <a:p>
          <a:endParaRPr lang="en-US"/>
        </a:p>
      </dgm:t>
    </dgm:pt>
    <dgm:pt modelId="{F8AB4951-79E2-B443-8042-2BB91A74A893}" type="sibTrans" cxnId="{47667BDF-D3CC-C443-83D2-7760740D8791}">
      <dgm:prSet/>
      <dgm:spPr/>
      <dgm:t>
        <a:bodyPr/>
        <a:lstStyle/>
        <a:p>
          <a:endParaRPr lang="en-US"/>
        </a:p>
      </dgm:t>
    </dgm:pt>
    <dgm:pt modelId="{C8B714D5-99A5-C546-AF0A-BE11C8542579}">
      <dgm:prSet phldrT="[Text]"/>
      <dgm:spPr/>
      <dgm:t>
        <a:bodyPr/>
        <a:lstStyle/>
        <a:p>
          <a:r>
            <a:rPr lang="en-US" dirty="0" smtClean="0"/>
            <a:t>figure</a:t>
          </a:r>
          <a:endParaRPr lang="en-US" dirty="0"/>
        </a:p>
      </dgm:t>
    </dgm:pt>
    <dgm:pt modelId="{A547A718-E5CC-A84F-B78A-8D05E86ABEA8}" type="parTrans" cxnId="{1CB9399C-3083-B64A-878E-CB45B654FDA4}">
      <dgm:prSet/>
      <dgm:spPr/>
      <dgm:t>
        <a:bodyPr/>
        <a:lstStyle/>
        <a:p>
          <a:endParaRPr lang="en-US"/>
        </a:p>
      </dgm:t>
    </dgm:pt>
    <dgm:pt modelId="{7F178904-0F9D-714F-B8E2-9FEE331AE569}" type="sibTrans" cxnId="{1CB9399C-3083-B64A-878E-CB45B654FDA4}">
      <dgm:prSet/>
      <dgm:spPr/>
      <dgm:t>
        <a:bodyPr/>
        <a:lstStyle/>
        <a:p>
          <a:endParaRPr lang="en-US"/>
        </a:p>
      </dgm:t>
    </dgm:pt>
    <dgm:pt modelId="{92B76F98-14FF-0E44-905C-6AD348573AD4}">
      <dgm:prSet phldrT="[Text]"/>
      <dgm:spPr/>
      <dgm:t>
        <a:bodyPr/>
        <a:lstStyle/>
        <a:p>
          <a:r>
            <a:rPr lang="en-US"/>
            <a:t>cover</a:t>
          </a:r>
        </a:p>
      </dgm:t>
    </dgm:pt>
    <dgm:pt modelId="{E35EF458-340F-E449-9D19-D6B1309C735F}" type="parTrans" cxnId="{EC0715A9-2AAD-4E45-8268-0FD3189ED8FF}">
      <dgm:prSet/>
      <dgm:spPr/>
      <dgm:t>
        <a:bodyPr/>
        <a:lstStyle/>
        <a:p>
          <a:endParaRPr lang="en-US"/>
        </a:p>
      </dgm:t>
    </dgm:pt>
    <dgm:pt modelId="{476667C2-4A50-9E4F-A239-BFA28DD6259B}" type="sibTrans" cxnId="{EC0715A9-2AAD-4E45-8268-0FD3189ED8FF}">
      <dgm:prSet/>
      <dgm:spPr/>
      <dgm:t>
        <a:bodyPr/>
        <a:lstStyle/>
        <a:p>
          <a:endParaRPr lang="en-US"/>
        </a:p>
      </dgm:t>
    </dgm:pt>
    <dgm:pt modelId="{CD3E9863-7377-AB4D-BFEF-11AE51CF107A}">
      <dgm:prSet phldrT="[Text]"/>
      <dgm:spPr/>
      <dgm:t>
        <a:bodyPr/>
        <a:lstStyle/>
        <a:p>
          <a:r>
            <a:rPr lang="en-US"/>
            <a:t>interest</a:t>
          </a:r>
        </a:p>
      </dgm:t>
    </dgm:pt>
    <dgm:pt modelId="{A9AFFEBE-A45A-F248-BDBF-14420024A486}" type="parTrans" cxnId="{1BC34EA6-550B-4045-9FB8-3951139970AF}">
      <dgm:prSet/>
      <dgm:spPr/>
      <dgm:t>
        <a:bodyPr/>
        <a:lstStyle/>
        <a:p>
          <a:endParaRPr lang="en-US"/>
        </a:p>
      </dgm:t>
    </dgm:pt>
    <dgm:pt modelId="{DF52BCDB-E99C-2948-B7CE-1931D01A4EB3}" type="sibTrans" cxnId="{1BC34EA6-550B-4045-9FB8-3951139970AF}">
      <dgm:prSet/>
      <dgm:spPr/>
      <dgm:t>
        <a:bodyPr/>
        <a:lstStyle/>
        <a:p>
          <a:endParaRPr lang="en-US"/>
        </a:p>
      </dgm:t>
    </dgm:pt>
    <dgm:pt modelId="{8DC003A8-81BE-BA41-BB08-0230AD049B4F}" type="pres">
      <dgm:prSet presAssocID="{16F9689F-A4C3-DE4D-AF92-F6E8B8C2BA7B}" presName="Name0" presStyleCnt="0">
        <dgm:presLayoutVars>
          <dgm:chMax val="1"/>
          <dgm:dir/>
          <dgm:animLvl val="ctr"/>
          <dgm:resizeHandles val="exact"/>
        </dgm:presLayoutVars>
      </dgm:prSet>
      <dgm:spPr/>
      <dgm:t>
        <a:bodyPr/>
        <a:lstStyle/>
        <a:p>
          <a:endParaRPr lang="en-US"/>
        </a:p>
      </dgm:t>
    </dgm:pt>
    <dgm:pt modelId="{30470F7B-0A73-C74F-8842-E0533B001F2F}" type="pres">
      <dgm:prSet presAssocID="{62917B15-49F0-3244-9A47-CF168492F779}" presName="centerShape" presStyleLbl="node0" presStyleIdx="0" presStyleCnt="1"/>
      <dgm:spPr/>
      <dgm:t>
        <a:bodyPr/>
        <a:lstStyle/>
        <a:p>
          <a:endParaRPr lang="en-US"/>
        </a:p>
      </dgm:t>
    </dgm:pt>
    <dgm:pt modelId="{D2D75B97-C3A6-714E-99BE-1B6B2358633C}" type="pres">
      <dgm:prSet presAssocID="{9725474B-EA4B-B242-8995-FA1850DFC2B4}" presName="parTrans" presStyleLbl="sibTrans2D1" presStyleIdx="0" presStyleCnt="6"/>
      <dgm:spPr/>
      <dgm:t>
        <a:bodyPr/>
        <a:lstStyle/>
        <a:p>
          <a:endParaRPr lang="en-US"/>
        </a:p>
      </dgm:t>
    </dgm:pt>
    <dgm:pt modelId="{B9E55C8A-1FAA-1640-8A57-5B97C5CF7380}" type="pres">
      <dgm:prSet presAssocID="{9725474B-EA4B-B242-8995-FA1850DFC2B4}" presName="connectorText" presStyleLbl="sibTrans2D1" presStyleIdx="0" presStyleCnt="6"/>
      <dgm:spPr/>
      <dgm:t>
        <a:bodyPr/>
        <a:lstStyle/>
        <a:p>
          <a:endParaRPr lang="en-US"/>
        </a:p>
      </dgm:t>
    </dgm:pt>
    <dgm:pt modelId="{7460E27A-900C-3243-8520-F3149A28CF04}" type="pres">
      <dgm:prSet presAssocID="{F32BBDBA-B6F4-994C-BB8D-E9D6AC786CE3}" presName="node" presStyleLbl="node1" presStyleIdx="0" presStyleCnt="6">
        <dgm:presLayoutVars>
          <dgm:bulletEnabled val="1"/>
        </dgm:presLayoutVars>
      </dgm:prSet>
      <dgm:spPr/>
      <dgm:t>
        <a:bodyPr/>
        <a:lstStyle/>
        <a:p>
          <a:endParaRPr lang="en-US"/>
        </a:p>
      </dgm:t>
    </dgm:pt>
    <dgm:pt modelId="{4B244DC0-B88D-3549-8394-D2955E7A99B7}" type="pres">
      <dgm:prSet presAssocID="{E7DF6AFA-8FB8-9B46-A238-EF27606C4392}" presName="parTrans" presStyleLbl="sibTrans2D1" presStyleIdx="1" presStyleCnt="6"/>
      <dgm:spPr/>
      <dgm:t>
        <a:bodyPr/>
        <a:lstStyle/>
        <a:p>
          <a:endParaRPr lang="en-US"/>
        </a:p>
      </dgm:t>
    </dgm:pt>
    <dgm:pt modelId="{DD591999-7A32-7145-ADA2-631C0CFC15E4}" type="pres">
      <dgm:prSet presAssocID="{E7DF6AFA-8FB8-9B46-A238-EF27606C4392}" presName="connectorText" presStyleLbl="sibTrans2D1" presStyleIdx="1" presStyleCnt="6"/>
      <dgm:spPr/>
      <dgm:t>
        <a:bodyPr/>
        <a:lstStyle/>
        <a:p>
          <a:endParaRPr lang="en-US"/>
        </a:p>
      </dgm:t>
    </dgm:pt>
    <dgm:pt modelId="{F91E8499-0EF5-0445-93A1-4DFD94344370}" type="pres">
      <dgm:prSet presAssocID="{3187CD8D-EE33-4840-B322-55AA6CBB8709}" presName="node" presStyleLbl="node1" presStyleIdx="1" presStyleCnt="6">
        <dgm:presLayoutVars>
          <dgm:bulletEnabled val="1"/>
        </dgm:presLayoutVars>
      </dgm:prSet>
      <dgm:spPr/>
      <dgm:t>
        <a:bodyPr/>
        <a:lstStyle/>
        <a:p>
          <a:endParaRPr lang="en-US"/>
        </a:p>
      </dgm:t>
    </dgm:pt>
    <dgm:pt modelId="{0135111D-B6CE-D742-9EDF-B311921A79C0}" type="pres">
      <dgm:prSet presAssocID="{F9B8075B-0424-304E-A7DA-7001C81C2F47}" presName="parTrans" presStyleLbl="sibTrans2D1" presStyleIdx="2" presStyleCnt="6"/>
      <dgm:spPr/>
      <dgm:t>
        <a:bodyPr/>
        <a:lstStyle/>
        <a:p>
          <a:endParaRPr lang="en-US"/>
        </a:p>
      </dgm:t>
    </dgm:pt>
    <dgm:pt modelId="{CFAC8ACD-B028-F648-B216-37726F58F424}" type="pres">
      <dgm:prSet presAssocID="{F9B8075B-0424-304E-A7DA-7001C81C2F47}" presName="connectorText" presStyleLbl="sibTrans2D1" presStyleIdx="2" presStyleCnt="6"/>
      <dgm:spPr/>
      <dgm:t>
        <a:bodyPr/>
        <a:lstStyle/>
        <a:p>
          <a:endParaRPr lang="en-US"/>
        </a:p>
      </dgm:t>
    </dgm:pt>
    <dgm:pt modelId="{A5299F12-3DE6-0743-9712-5FB9C24CEF8A}" type="pres">
      <dgm:prSet presAssocID="{27BEDC5D-A0E7-E442-BD4D-53D26809C61E}" presName="node" presStyleLbl="node1" presStyleIdx="2" presStyleCnt="6">
        <dgm:presLayoutVars>
          <dgm:bulletEnabled val="1"/>
        </dgm:presLayoutVars>
      </dgm:prSet>
      <dgm:spPr/>
      <dgm:t>
        <a:bodyPr/>
        <a:lstStyle/>
        <a:p>
          <a:endParaRPr lang="en-US"/>
        </a:p>
      </dgm:t>
    </dgm:pt>
    <dgm:pt modelId="{1578B347-781E-674C-BA85-D733ED8B533A}" type="pres">
      <dgm:prSet presAssocID="{A547A718-E5CC-A84F-B78A-8D05E86ABEA8}" presName="parTrans" presStyleLbl="sibTrans2D1" presStyleIdx="3" presStyleCnt="6"/>
      <dgm:spPr/>
      <dgm:t>
        <a:bodyPr/>
        <a:lstStyle/>
        <a:p>
          <a:endParaRPr lang="en-US"/>
        </a:p>
      </dgm:t>
    </dgm:pt>
    <dgm:pt modelId="{FCFB3149-8BB6-444F-85F5-B6F7D2B7A7AB}" type="pres">
      <dgm:prSet presAssocID="{A547A718-E5CC-A84F-B78A-8D05E86ABEA8}" presName="connectorText" presStyleLbl="sibTrans2D1" presStyleIdx="3" presStyleCnt="6"/>
      <dgm:spPr/>
      <dgm:t>
        <a:bodyPr/>
        <a:lstStyle/>
        <a:p>
          <a:endParaRPr lang="en-US"/>
        </a:p>
      </dgm:t>
    </dgm:pt>
    <dgm:pt modelId="{0FC214CD-8202-FE47-B7FB-670112320015}" type="pres">
      <dgm:prSet presAssocID="{C8B714D5-99A5-C546-AF0A-BE11C8542579}" presName="node" presStyleLbl="node1" presStyleIdx="3" presStyleCnt="6">
        <dgm:presLayoutVars>
          <dgm:bulletEnabled val="1"/>
        </dgm:presLayoutVars>
      </dgm:prSet>
      <dgm:spPr/>
      <dgm:t>
        <a:bodyPr/>
        <a:lstStyle/>
        <a:p>
          <a:endParaRPr lang="en-US"/>
        </a:p>
      </dgm:t>
    </dgm:pt>
    <dgm:pt modelId="{F08E2556-1CEB-2A41-A4DD-FCD4205600E3}" type="pres">
      <dgm:prSet presAssocID="{E35EF458-340F-E449-9D19-D6B1309C735F}" presName="parTrans" presStyleLbl="sibTrans2D1" presStyleIdx="4" presStyleCnt="6"/>
      <dgm:spPr/>
      <dgm:t>
        <a:bodyPr/>
        <a:lstStyle/>
        <a:p>
          <a:endParaRPr lang="en-US"/>
        </a:p>
      </dgm:t>
    </dgm:pt>
    <dgm:pt modelId="{896D9960-7BE8-9943-A4F2-D60ED91204FC}" type="pres">
      <dgm:prSet presAssocID="{E35EF458-340F-E449-9D19-D6B1309C735F}" presName="connectorText" presStyleLbl="sibTrans2D1" presStyleIdx="4" presStyleCnt="6"/>
      <dgm:spPr/>
      <dgm:t>
        <a:bodyPr/>
        <a:lstStyle/>
        <a:p>
          <a:endParaRPr lang="en-US"/>
        </a:p>
      </dgm:t>
    </dgm:pt>
    <dgm:pt modelId="{02A90216-39DF-AE4B-A4CC-D8918183B4E0}" type="pres">
      <dgm:prSet presAssocID="{92B76F98-14FF-0E44-905C-6AD348573AD4}" presName="node" presStyleLbl="node1" presStyleIdx="4" presStyleCnt="6">
        <dgm:presLayoutVars>
          <dgm:bulletEnabled val="1"/>
        </dgm:presLayoutVars>
      </dgm:prSet>
      <dgm:spPr/>
      <dgm:t>
        <a:bodyPr/>
        <a:lstStyle/>
        <a:p>
          <a:endParaRPr lang="en-US"/>
        </a:p>
      </dgm:t>
    </dgm:pt>
    <dgm:pt modelId="{15367098-5D28-8040-AFE3-09A7B350E342}" type="pres">
      <dgm:prSet presAssocID="{A9AFFEBE-A45A-F248-BDBF-14420024A486}" presName="parTrans" presStyleLbl="sibTrans2D1" presStyleIdx="5" presStyleCnt="6"/>
      <dgm:spPr/>
      <dgm:t>
        <a:bodyPr/>
        <a:lstStyle/>
        <a:p>
          <a:endParaRPr lang="en-US"/>
        </a:p>
      </dgm:t>
    </dgm:pt>
    <dgm:pt modelId="{CFAB6EE7-AA77-5C48-A861-433CDB7B29D7}" type="pres">
      <dgm:prSet presAssocID="{A9AFFEBE-A45A-F248-BDBF-14420024A486}" presName="connectorText" presStyleLbl="sibTrans2D1" presStyleIdx="5" presStyleCnt="6"/>
      <dgm:spPr/>
      <dgm:t>
        <a:bodyPr/>
        <a:lstStyle/>
        <a:p>
          <a:endParaRPr lang="en-US"/>
        </a:p>
      </dgm:t>
    </dgm:pt>
    <dgm:pt modelId="{3E1E9F64-B721-E747-A2BD-EEB8B6ECFFC4}" type="pres">
      <dgm:prSet presAssocID="{CD3E9863-7377-AB4D-BFEF-11AE51CF107A}" presName="node" presStyleLbl="node1" presStyleIdx="5" presStyleCnt="6">
        <dgm:presLayoutVars>
          <dgm:bulletEnabled val="1"/>
        </dgm:presLayoutVars>
      </dgm:prSet>
      <dgm:spPr/>
      <dgm:t>
        <a:bodyPr/>
        <a:lstStyle/>
        <a:p>
          <a:endParaRPr lang="en-US"/>
        </a:p>
      </dgm:t>
    </dgm:pt>
  </dgm:ptLst>
  <dgm:cxnLst>
    <dgm:cxn modelId="{A479CCA8-D2ED-0646-8103-A4DF6837E6C9}" type="presOf" srcId="{E7DF6AFA-8FB8-9B46-A238-EF27606C4392}" destId="{4B244DC0-B88D-3549-8394-D2955E7A99B7}" srcOrd="0" destOrd="0" presId="urn:microsoft.com/office/officeart/2005/8/layout/radial5"/>
    <dgm:cxn modelId="{1558C2BC-9E71-3D46-A130-AD96E276CD5B}" type="presOf" srcId="{9725474B-EA4B-B242-8995-FA1850DFC2B4}" destId="{B9E55C8A-1FAA-1640-8A57-5B97C5CF7380}" srcOrd="1" destOrd="0" presId="urn:microsoft.com/office/officeart/2005/8/layout/radial5"/>
    <dgm:cxn modelId="{32A0FC3D-BD91-DE44-A9F6-36316DE93EE5}" type="presOf" srcId="{E35EF458-340F-E449-9D19-D6B1309C735F}" destId="{F08E2556-1CEB-2A41-A4DD-FCD4205600E3}" srcOrd="0" destOrd="0" presId="urn:microsoft.com/office/officeart/2005/8/layout/radial5"/>
    <dgm:cxn modelId="{302BADA8-C54C-9948-B3EE-7DB9EC39C9A9}" type="presOf" srcId="{16F9689F-A4C3-DE4D-AF92-F6E8B8C2BA7B}" destId="{8DC003A8-81BE-BA41-BB08-0230AD049B4F}" srcOrd="0" destOrd="0" presId="urn:microsoft.com/office/officeart/2005/8/layout/radial5"/>
    <dgm:cxn modelId="{66B5B101-60F4-2240-BB9C-1018CCB8BE53}" type="presOf" srcId="{3187CD8D-EE33-4840-B322-55AA6CBB8709}" destId="{F91E8499-0EF5-0445-93A1-4DFD94344370}" srcOrd="0" destOrd="0" presId="urn:microsoft.com/office/officeart/2005/8/layout/radial5"/>
    <dgm:cxn modelId="{EC0715A9-2AAD-4E45-8268-0FD3189ED8FF}" srcId="{62917B15-49F0-3244-9A47-CF168492F779}" destId="{92B76F98-14FF-0E44-905C-6AD348573AD4}" srcOrd="4" destOrd="0" parTransId="{E35EF458-340F-E449-9D19-D6B1309C735F}" sibTransId="{476667C2-4A50-9E4F-A239-BFA28DD6259B}"/>
    <dgm:cxn modelId="{D6D6AD6F-7ECF-7C4C-BEA7-31059E781671}" type="presOf" srcId="{E35EF458-340F-E449-9D19-D6B1309C735F}" destId="{896D9960-7BE8-9943-A4F2-D60ED91204FC}" srcOrd="1" destOrd="0" presId="urn:microsoft.com/office/officeart/2005/8/layout/radial5"/>
    <dgm:cxn modelId="{DD7F7FAF-3B26-AC49-9F09-F038FA3DC902}" srcId="{62917B15-49F0-3244-9A47-CF168492F779}" destId="{3187CD8D-EE33-4840-B322-55AA6CBB8709}" srcOrd="1" destOrd="0" parTransId="{E7DF6AFA-8FB8-9B46-A238-EF27606C4392}" sibTransId="{7BF5594D-EA88-E242-8405-7E52ADC23FA3}"/>
    <dgm:cxn modelId="{12E8038C-DF0D-0E49-939A-AC9E207764CA}" type="presOf" srcId="{27BEDC5D-A0E7-E442-BD4D-53D26809C61E}" destId="{A5299F12-3DE6-0743-9712-5FB9C24CEF8A}" srcOrd="0" destOrd="0" presId="urn:microsoft.com/office/officeart/2005/8/layout/radial5"/>
    <dgm:cxn modelId="{F38759E2-82B2-F04B-BF98-101CF80C22E9}" type="presOf" srcId="{E7DF6AFA-8FB8-9B46-A238-EF27606C4392}" destId="{DD591999-7A32-7145-ADA2-631C0CFC15E4}" srcOrd="1" destOrd="0" presId="urn:microsoft.com/office/officeart/2005/8/layout/radial5"/>
    <dgm:cxn modelId="{8730EFA0-AB7D-F745-A8B5-6A495E42D6E7}" type="presOf" srcId="{F32BBDBA-B6F4-994C-BB8D-E9D6AC786CE3}" destId="{7460E27A-900C-3243-8520-F3149A28CF04}" srcOrd="0" destOrd="0" presId="urn:microsoft.com/office/officeart/2005/8/layout/radial5"/>
    <dgm:cxn modelId="{EBD19D1F-9881-4F4D-9718-5DBBA0D0F5CB}" type="presOf" srcId="{92B76F98-14FF-0E44-905C-6AD348573AD4}" destId="{02A90216-39DF-AE4B-A4CC-D8918183B4E0}" srcOrd="0" destOrd="0" presId="urn:microsoft.com/office/officeart/2005/8/layout/radial5"/>
    <dgm:cxn modelId="{3252D786-D248-0140-8A9B-00330F3828C9}" type="presOf" srcId="{A547A718-E5CC-A84F-B78A-8D05E86ABEA8}" destId="{1578B347-781E-674C-BA85-D733ED8B533A}" srcOrd="0" destOrd="0" presId="urn:microsoft.com/office/officeart/2005/8/layout/radial5"/>
    <dgm:cxn modelId="{1CB9399C-3083-B64A-878E-CB45B654FDA4}" srcId="{62917B15-49F0-3244-9A47-CF168492F779}" destId="{C8B714D5-99A5-C546-AF0A-BE11C8542579}" srcOrd="3" destOrd="0" parTransId="{A547A718-E5CC-A84F-B78A-8D05E86ABEA8}" sibTransId="{7F178904-0F9D-714F-B8E2-9FEE331AE569}"/>
    <dgm:cxn modelId="{317C514D-081B-2940-8254-C8634670BC1C}" type="presOf" srcId="{F9B8075B-0424-304E-A7DA-7001C81C2F47}" destId="{CFAC8ACD-B028-F648-B216-37726F58F424}" srcOrd="1" destOrd="0" presId="urn:microsoft.com/office/officeart/2005/8/layout/radial5"/>
    <dgm:cxn modelId="{DC8DB174-0A7A-514D-9A70-AF884C5A77D2}" type="presOf" srcId="{62917B15-49F0-3244-9A47-CF168492F779}" destId="{30470F7B-0A73-C74F-8842-E0533B001F2F}" srcOrd="0" destOrd="0" presId="urn:microsoft.com/office/officeart/2005/8/layout/radial5"/>
    <dgm:cxn modelId="{6C110C5E-860F-564D-912C-55C292E120F0}" type="presOf" srcId="{A9AFFEBE-A45A-F248-BDBF-14420024A486}" destId="{CFAB6EE7-AA77-5C48-A861-433CDB7B29D7}" srcOrd="1" destOrd="0" presId="urn:microsoft.com/office/officeart/2005/8/layout/radial5"/>
    <dgm:cxn modelId="{CF55971E-3B17-244C-8E34-E04A7B2C3CE7}" type="presOf" srcId="{A9AFFEBE-A45A-F248-BDBF-14420024A486}" destId="{15367098-5D28-8040-AFE3-09A7B350E342}" srcOrd="0" destOrd="0" presId="urn:microsoft.com/office/officeart/2005/8/layout/radial5"/>
    <dgm:cxn modelId="{EBDA72A6-01E2-DA43-B358-B669CE0E2E43}" srcId="{62917B15-49F0-3244-9A47-CF168492F779}" destId="{F32BBDBA-B6F4-994C-BB8D-E9D6AC786CE3}" srcOrd="0" destOrd="0" parTransId="{9725474B-EA4B-B242-8995-FA1850DFC2B4}" sibTransId="{756B0AB5-B4C0-9B46-9B24-451DC993693E}"/>
    <dgm:cxn modelId="{835AC25D-1E27-FC45-A287-C7CB929C5EAC}" type="presOf" srcId="{C8B714D5-99A5-C546-AF0A-BE11C8542579}" destId="{0FC214CD-8202-FE47-B7FB-670112320015}" srcOrd="0" destOrd="0" presId="urn:microsoft.com/office/officeart/2005/8/layout/radial5"/>
    <dgm:cxn modelId="{DA338619-9444-3A46-8FA3-4D0E61DAD6A1}" type="presOf" srcId="{9725474B-EA4B-B242-8995-FA1850DFC2B4}" destId="{D2D75B97-C3A6-714E-99BE-1B6B2358633C}" srcOrd="0" destOrd="0" presId="urn:microsoft.com/office/officeart/2005/8/layout/radial5"/>
    <dgm:cxn modelId="{E5B70BA2-B7D0-3D4F-B4EF-59B55A9F1C4F}" type="presOf" srcId="{F9B8075B-0424-304E-A7DA-7001C81C2F47}" destId="{0135111D-B6CE-D742-9EDF-B311921A79C0}" srcOrd="0" destOrd="0" presId="urn:microsoft.com/office/officeart/2005/8/layout/radial5"/>
    <dgm:cxn modelId="{0C5299CC-C649-8D4F-92BB-67F41CB74065}" type="presOf" srcId="{CD3E9863-7377-AB4D-BFEF-11AE51CF107A}" destId="{3E1E9F64-B721-E747-A2BD-EEB8B6ECFFC4}" srcOrd="0" destOrd="0" presId="urn:microsoft.com/office/officeart/2005/8/layout/radial5"/>
    <dgm:cxn modelId="{6F71AD2C-C451-3E4D-AE9D-9AA7EF8893B8}" srcId="{16F9689F-A4C3-DE4D-AF92-F6E8B8C2BA7B}" destId="{62917B15-49F0-3244-9A47-CF168492F779}" srcOrd="0" destOrd="0" parTransId="{22248F06-C07B-854C-BDFB-7C1079724444}" sibTransId="{82FE4E83-D24E-B344-88BF-A084C842ABAE}"/>
    <dgm:cxn modelId="{1BC34EA6-550B-4045-9FB8-3951139970AF}" srcId="{62917B15-49F0-3244-9A47-CF168492F779}" destId="{CD3E9863-7377-AB4D-BFEF-11AE51CF107A}" srcOrd="5" destOrd="0" parTransId="{A9AFFEBE-A45A-F248-BDBF-14420024A486}" sibTransId="{DF52BCDB-E99C-2948-B7CE-1931D01A4EB3}"/>
    <dgm:cxn modelId="{D2512E94-8A56-5247-A3C6-9B722EDBE92F}" type="presOf" srcId="{A547A718-E5CC-A84F-B78A-8D05E86ABEA8}" destId="{FCFB3149-8BB6-444F-85F5-B6F7D2B7A7AB}" srcOrd="1" destOrd="0" presId="urn:microsoft.com/office/officeart/2005/8/layout/radial5"/>
    <dgm:cxn modelId="{47667BDF-D3CC-C443-83D2-7760740D8791}" srcId="{62917B15-49F0-3244-9A47-CF168492F779}" destId="{27BEDC5D-A0E7-E442-BD4D-53D26809C61E}" srcOrd="2" destOrd="0" parTransId="{F9B8075B-0424-304E-A7DA-7001C81C2F47}" sibTransId="{F8AB4951-79E2-B443-8042-2BB91A74A893}"/>
    <dgm:cxn modelId="{553432D5-15CE-AD40-AB5F-41D246FFD9A4}" type="presParOf" srcId="{8DC003A8-81BE-BA41-BB08-0230AD049B4F}" destId="{30470F7B-0A73-C74F-8842-E0533B001F2F}" srcOrd="0" destOrd="0" presId="urn:microsoft.com/office/officeart/2005/8/layout/radial5"/>
    <dgm:cxn modelId="{50442DA5-9B16-1F4E-96CF-601F11D363BD}" type="presParOf" srcId="{8DC003A8-81BE-BA41-BB08-0230AD049B4F}" destId="{D2D75B97-C3A6-714E-99BE-1B6B2358633C}" srcOrd="1" destOrd="0" presId="urn:microsoft.com/office/officeart/2005/8/layout/radial5"/>
    <dgm:cxn modelId="{D4284154-297A-DF42-A4D8-1913CF1FF415}" type="presParOf" srcId="{D2D75B97-C3A6-714E-99BE-1B6B2358633C}" destId="{B9E55C8A-1FAA-1640-8A57-5B97C5CF7380}" srcOrd="0" destOrd="0" presId="urn:microsoft.com/office/officeart/2005/8/layout/radial5"/>
    <dgm:cxn modelId="{7DE3EDD4-FCAB-B04E-A682-09459198CC38}" type="presParOf" srcId="{8DC003A8-81BE-BA41-BB08-0230AD049B4F}" destId="{7460E27A-900C-3243-8520-F3149A28CF04}" srcOrd="2" destOrd="0" presId="urn:microsoft.com/office/officeart/2005/8/layout/radial5"/>
    <dgm:cxn modelId="{11BC4031-E374-EE4B-A4FB-CB5D9AA19C3B}" type="presParOf" srcId="{8DC003A8-81BE-BA41-BB08-0230AD049B4F}" destId="{4B244DC0-B88D-3549-8394-D2955E7A99B7}" srcOrd="3" destOrd="0" presId="urn:microsoft.com/office/officeart/2005/8/layout/radial5"/>
    <dgm:cxn modelId="{96F7298F-CB10-F54E-8824-D4F32E697854}" type="presParOf" srcId="{4B244DC0-B88D-3549-8394-D2955E7A99B7}" destId="{DD591999-7A32-7145-ADA2-631C0CFC15E4}" srcOrd="0" destOrd="0" presId="urn:microsoft.com/office/officeart/2005/8/layout/radial5"/>
    <dgm:cxn modelId="{E1D02A27-8932-BC46-BF19-155157A35D55}" type="presParOf" srcId="{8DC003A8-81BE-BA41-BB08-0230AD049B4F}" destId="{F91E8499-0EF5-0445-93A1-4DFD94344370}" srcOrd="4" destOrd="0" presId="urn:microsoft.com/office/officeart/2005/8/layout/radial5"/>
    <dgm:cxn modelId="{20DA3C83-0F64-6248-97CF-5669B817B74F}" type="presParOf" srcId="{8DC003A8-81BE-BA41-BB08-0230AD049B4F}" destId="{0135111D-B6CE-D742-9EDF-B311921A79C0}" srcOrd="5" destOrd="0" presId="urn:microsoft.com/office/officeart/2005/8/layout/radial5"/>
    <dgm:cxn modelId="{1F9BCBBF-E5DC-5A49-A7EB-667FC0293A2E}" type="presParOf" srcId="{0135111D-B6CE-D742-9EDF-B311921A79C0}" destId="{CFAC8ACD-B028-F648-B216-37726F58F424}" srcOrd="0" destOrd="0" presId="urn:microsoft.com/office/officeart/2005/8/layout/radial5"/>
    <dgm:cxn modelId="{C525E2AA-A321-E543-A5FE-28FB413D3CBF}" type="presParOf" srcId="{8DC003A8-81BE-BA41-BB08-0230AD049B4F}" destId="{A5299F12-3DE6-0743-9712-5FB9C24CEF8A}" srcOrd="6" destOrd="0" presId="urn:microsoft.com/office/officeart/2005/8/layout/radial5"/>
    <dgm:cxn modelId="{9CC3288F-07FD-174D-B159-0A786DA25BCB}" type="presParOf" srcId="{8DC003A8-81BE-BA41-BB08-0230AD049B4F}" destId="{1578B347-781E-674C-BA85-D733ED8B533A}" srcOrd="7" destOrd="0" presId="urn:microsoft.com/office/officeart/2005/8/layout/radial5"/>
    <dgm:cxn modelId="{2ACED361-582D-ED48-84BB-7585B3FC2ACD}" type="presParOf" srcId="{1578B347-781E-674C-BA85-D733ED8B533A}" destId="{FCFB3149-8BB6-444F-85F5-B6F7D2B7A7AB}" srcOrd="0" destOrd="0" presId="urn:microsoft.com/office/officeart/2005/8/layout/radial5"/>
    <dgm:cxn modelId="{411C5CBC-52DC-5746-8411-BED67D206EF9}" type="presParOf" srcId="{8DC003A8-81BE-BA41-BB08-0230AD049B4F}" destId="{0FC214CD-8202-FE47-B7FB-670112320015}" srcOrd="8" destOrd="0" presId="urn:microsoft.com/office/officeart/2005/8/layout/radial5"/>
    <dgm:cxn modelId="{4CBDBC2E-37DE-984B-A9A8-49AD8F86777B}" type="presParOf" srcId="{8DC003A8-81BE-BA41-BB08-0230AD049B4F}" destId="{F08E2556-1CEB-2A41-A4DD-FCD4205600E3}" srcOrd="9" destOrd="0" presId="urn:microsoft.com/office/officeart/2005/8/layout/radial5"/>
    <dgm:cxn modelId="{D0293C70-75D2-5A4D-9BAC-46C7BDD006A8}" type="presParOf" srcId="{F08E2556-1CEB-2A41-A4DD-FCD4205600E3}" destId="{896D9960-7BE8-9943-A4F2-D60ED91204FC}" srcOrd="0" destOrd="0" presId="urn:microsoft.com/office/officeart/2005/8/layout/radial5"/>
    <dgm:cxn modelId="{6D2146B8-FB55-BD47-B58F-DBC2796C6E78}" type="presParOf" srcId="{8DC003A8-81BE-BA41-BB08-0230AD049B4F}" destId="{02A90216-39DF-AE4B-A4CC-D8918183B4E0}" srcOrd="10" destOrd="0" presId="urn:microsoft.com/office/officeart/2005/8/layout/radial5"/>
    <dgm:cxn modelId="{591F7FFF-C63B-5E4C-BA7E-3B9C1AD90D45}" type="presParOf" srcId="{8DC003A8-81BE-BA41-BB08-0230AD049B4F}" destId="{15367098-5D28-8040-AFE3-09A7B350E342}" srcOrd="11" destOrd="0" presId="urn:microsoft.com/office/officeart/2005/8/layout/radial5"/>
    <dgm:cxn modelId="{D17855B5-2A69-E54A-8836-2FD64D9FE46C}" type="presParOf" srcId="{15367098-5D28-8040-AFE3-09A7B350E342}" destId="{CFAB6EE7-AA77-5C48-A861-433CDB7B29D7}" srcOrd="0" destOrd="0" presId="urn:microsoft.com/office/officeart/2005/8/layout/radial5"/>
    <dgm:cxn modelId="{FED04B64-ADFA-1C4E-8D25-4979D7749F3B}" type="presParOf" srcId="{8DC003A8-81BE-BA41-BB08-0230AD049B4F}" destId="{3E1E9F64-B721-E747-A2BD-EEB8B6ECFFC4}"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6F9689F-A4C3-DE4D-AF92-F6E8B8C2BA7B}" type="doc">
      <dgm:prSet loTypeId="urn:microsoft.com/office/officeart/2005/8/layout/radial5" loCatId="" qsTypeId="urn:microsoft.com/office/officeart/2005/8/quickstyle/simple4" qsCatId="simple" csTypeId="urn:microsoft.com/office/officeart/2005/8/colors/accent1_2" csCatId="accent1" phldr="1"/>
      <dgm:spPr/>
      <dgm:t>
        <a:bodyPr/>
        <a:lstStyle/>
        <a:p>
          <a:endParaRPr lang="en-US"/>
        </a:p>
      </dgm:t>
    </dgm:pt>
    <dgm:pt modelId="{62917B15-49F0-3244-9A47-CF168492F779}">
      <dgm:prSet phldrT="[Text]"/>
      <dgm:spPr/>
      <dgm:t>
        <a:bodyPr/>
        <a:lstStyle/>
        <a:p>
          <a:r>
            <a:rPr lang="en-US" dirty="0"/>
            <a:t>re</a:t>
          </a:r>
        </a:p>
      </dgm:t>
    </dgm:pt>
    <dgm:pt modelId="{22248F06-C07B-854C-BDFB-7C1079724444}" type="parTrans" cxnId="{6F71AD2C-C451-3E4D-AE9D-9AA7EF8893B8}">
      <dgm:prSet/>
      <dgm:spPr/>
      <dgm:t>
        <a:bodyPr/>
        <a:lstStyle/>
        <a:p>
          <a:endParaRPr lang="en-US"/>
        </a:p>
      </dgm:t>
    </dgm:pt>
    <dgm:pt modelId="{82FE4E83-D24E-B344-88BF-A084C842ABAE}" type="sibTrans" cxnId="{6F71AD2C-C451-3E4D-AE9D-9AA7EF8893B8}">
      <dgm:prSet/>
      <dgm:spPr/>
      <dgm:t>
        <a:bodyPr/>
        <a:lstStyle/>
        <a:p>
          <a:endParaRPr lang="en-US"/>
        </a:p>
      </dgm:t>
    </dgm:pt>
    <dgm:pt modelId="{F32BBDBA-B6F4-994C-BB8D-E9D6AC786CE3}">
      <dgm:prSet phldrT="[Text]"/>
      <dgm:spPr/>
      <dgm:t>
        <a:bodyPr/>
        <a:lstStyle/>
        <a:p>
          <a:r>
            <a:rPr lang="en-US"/>
            <a:t>act</a:t>
          </a:r>
        </a:p>
      </dgm:t>
    </dgm:pt>
    <dgm:pt modelId="{9725474B-EA4B-B242-8995-FA1850DFC2B4}" type="parTrans" cxnId="{EBDA72A6-01E2-DA43-B358-B669CE0E2E43}">
      <dgm:prSet/>
      <dgm:spPr/>
      <dgm:t>
        <a:bodyPr/>
        <a:lstStyle/>
        <a:p>
          <a:endParaRPr lang="en-US"/>
        </a:p>
      </dgm:t>
    </dgm:pt>
    <dgm:pt modelId="{756B0AB5-B4C0-9B46-9B24-451DC993693E}" type="sibTrans" cxnId="{EBDA72A6-01E2-DA43-B358-B669CE0E2E43}">
      <dgm:prSet/>
      <dgm:spPr/>
      <dgm:t>
        <a:bodyPr/>
        <a:lstStyle/>
        <a:p>
          <a:endParaRPr lang="en-US"/>
        </a:p>
      </dgm:t>
    </dgm:pt>
    <dgm:pt modelId="{3187CD8D-EE33-4840-B322-55AA6CBB8709}">
      <dgm:prSet phldrT="[Text]"/>
      <dgm:spPr/>
      <dgm:t>
        <a:bodyPr/>
        <a:lstStyle/>
        <a:p>
          <a:r>
            <a:rPr lang="en-US"/>
            <a:t>form</a:t>
          </a:r>
        </a:p>
      </dgm:t>
    </dgm:pt>
    <dgm:pt modelId="{E7DF6AFA-8FB8-9B46-A238-EF27606C4392}" type="parTrans" cxnId="{DD7F7FAF-3B26-AC49-9F09-F038FA3DC902}">
      <dgm:prSet/>
      <dgm:spPr/>
      <dgm:t>
        <a:bodyPr/>
        <a:lstStyle/>
        <a:p>
          <a:endParaRPr lang="en-US"/>
        </a:p>
      </dgm:t>
    </dgm:pt>
    <dgm:pt modelId="{7BF5594D-EA88-E242-8405-7E52ADC23FA3}" type="sibTrans" cxnId="{DD7F7FAF-3B26-AC49-9F09-F038FA3DC902}">
      <dgm:prSet/>
      <dgm:spPr/>
      <dgm:t>
        <a:bodyPr/>
        <a:lstStyle/>
        <a:p>
          <a:endParaRPr lang="en-US"/>
        </a:p>
      </dgm:t>
    </dgm:pt>
    <dgm:pt modelId="{27BEDC5D-A0E7-E442-BD4D-53D26809C61E}">
      <dgm:prSet phldrT="[Text]"/>
      <dgm:spPr/>
      <dgm:t>
        <a:bodyPr/>
        <a:lstStyle/>
        <a:p>
          <a:r>
            <a:rPr lang="en-US"/>
            <a:t>apply</a:t>
          </a:r>
        </a:p>
      </dgm:t>
    </dgm:pt>
    <dgm:pt modelId="{F9B8075B-0424-304E-A7DA-7001C81C2F47}" type="parTrans" cxnId="{47667BDF-D3CC-C443-83D2-7760740D8791}">
      <dgm:prSet/>
      <dgm:spPr/>
      <dgm:t>
        <a:bodyPr/>
        <a:lstStyle/>
        <a:p>
          <a:endParaRPr lang="en-US"/>
        </a:p>
      </dgm:t>
    </dgm:pt>
    <dgm:pt modelId="{F8AB4951-79E2-B443-8042-2BB91A74A893}" type="sibTrans" cxnId="{47667BDF-D3CC-C443-83D2-7760740D8791}">
      <dgm:prSet/>
      <dgm:spPr/>
      <dgm:t>
        <a:bodyPr/>
        <a:lstStyle/>
        <a:p>
          <a:endParaRPr lang="en-US"/>
        </a:p>
      </dgm:t>
    </dgm:pt>
    <dgm:pt modelId="{C8B714D5-99A5-C546-AF0A-BE11C8542579}">
      <dgm:prSet phldrT="[Text]"/>
      <dgm:spPr/>
      <dgm:t>
        <a:bodyPr/>
        <a:lstStyle/>
        <a:p>
          <a:r>
            <a:rPr lang="en-US"/>
            <a:t>take</a:t>
          </a:r>
        </a:p>
      </dgm:t>
    </dgm:pt>
    <dgm:pt modelId="{A547A718-E5CC-A84F-B78A-8D05E86ABEA8}" type="parTrans" cxnId="{1CB9399C-3083-B64A-878E-CB45B654FDA4}">
      <dgm:prSet/>
      <dgm:spPr/>
      <dgm:t>
        <a:bodyPr/>
        <a:lstStyle/>
        <a:p>
          <a:endParaRPr lang="en-US"/>
        </a:p>
      </dgm:t>
    </dgm:pt>
    <dgm:pt modelId="{7F178904-0F9D-714F-B8E2-9FEE331AE569}" type="sibTrans" cxnId="{1CB9399C-3083-B64A-878E-CB45B654FDA4}">
      <dgm:prSet/>
      <dgm:spPr/>
      <dgm:t>
        <a:bodyPr/>
        <a:lstStyle/>
        <a:p>
          <a:endParaRPr lang="en-US"/>
        </a:p>
      </dgm:t>
    </dgm:pt>
    <dgm:pt modelId="{92B76F98-14FF-0E44-905C-6AD348573AD4}">
      <dgm:prSet phldrT="[Text]"/>
      <dgm:spPr/>
      <dgm:t>
        <a:bodyPr/>
        <a:lstStyle/>
        <a:p>
          <a:r>
            <a:rPr lang="en-US"/>
            <a:t>present</a:t>
          </a:r>
        </a:p>
      </dgm:t>
    </dgm:pt>
    <dgm:pt modelId="{E35EF458-340F-E449-9D19-D6B1309C735F}" type="parTrans" cxnId="{EC0715A9-2AAD-4E45-8268-0FD3189ED8FF}">
      <dgm:prSet/>
      <dgm:spPr/>
      <dgm:t>
        <a:bodyPr/>
        <a:lstStyle/>
        <a:p>
          <a:endParaRPr lang="en-US"/>
        </a:p>
      </dgm:t>
    </dgm:pt>
    <dgm:pt modelId="{476667C2-4A50-9E4F-A239-BFA28DD6259B}" type="sibTrans" cxnId="{EC0715A9-2AAD-4E45-8268-0FD3189ED8FF}">
      <dgm:prSet/>
      <dgm:spPr/>
      <dgm:t>
        <a:bodyPr/>
        <a:lstStyle/>
        <a:p>
          <a:endParaRPr lang="en-US"/>
        </a:p>
      </dgm:t>
    </dgm:pt>
    <dgm:pt modelId="{CD3E9863-7377-AB4D-BFEF-11AE51CF107A}">
      <dgm:prSet phldrT="[Text]"/>
      <dgm:spPr/>
      <dgm:t>
        <a:bodyPr/>
        <a:lstStyle/>
        <a:p>
          <a:r>
            <a:rPr lang="en-US"/>
            <a:t>submit</a:t>
          </a:r>
        </a:p>
      </dgm:t>
    </dgm:pt>
    <dgm:pt modelId="{A9AFFEBE-A45A-F248-BDBF-14420024A486}" type="parTrans" cxnId="{1BC34EA6-550B-4045-9FB8-3951139970AF}">
      <dgm:prSet/>
      <dgm:spPr/>
      <dgm:t>
        <a:bodyPr/>
        <a:lstStyle/>
        <a:p>
          <a:endParaRPr lang="en-US"/>
        </a:p>
      </dgm:t>
    </dgm:pt>
    <dgm:pt modelId="{DF52BCDB-E99C-2948-B7CE-1931D01A4EB3}" type="sibTrans" cxnId="{1BC34EA6-550B-4045-9FB8-3951139970AF}">
      <dgm:prSet/>
      <dgm:spPr/>
      <dgm:t>
        <a:bodyPr/>
        <a:lstStyle/>
        <a:p>
          <a:endParaRPr lang="en-US"/>
        </a:p>
      </dgm:t>
    </dgm:pt>
    <dgm:pt modelId="{8DC003A8-81BE-BA41-BB08-0230AD049B4F}" type="pres">
      <dgm:prSet presAssocID="{16F9689F-A4C3-DE4D-AF92-F6E8B8C2BA7B}" presName="Name0" presStyleCnt="0">
        <dgm:presLayoutVars>
          <dgm:chMax val="1"/>
          <dgm:dir/>
          <dgm:animLvl val="ctr"/>
          <dgm:resizeHandles val="exact"/>
        </dgm:presLayoutVars>
      </dgm:prSet>
      <dgm:spPr/>
      <dgm:t>
        <a:bodyPr/>
        <a:lstStyle/>
        <a:p>
          <a:endParaRPr lang="en-US"/>
        </a:p>
      </dgm:t>
    </dgm:pt>
    <dgm:pt modelId="{30470F7B-0A73-C74F-8842-E0533B001F2F}" type="pres">
      <dgm:prSet presAssocID="{62917B15-49F0-3244-9A47-CF168492F779}" presName="centerShape" presStyleLbl="node0" presStyleIdx="0" presStyleCnt="1"/>
      <dgm:spPr/>
      <dgm:t>
        <a:bodyPr/>
        <a:lstStyle/>
        <a:p>
          <a:endParaRPr lang="en-US"/>
        </a:p>
      </dgm:t>
    </dgm:pt>
    <dgm:pt modelId="{D2D75B97-C3A6-714E-99BE-1B6B2358633C}" type="pres">
      <dgm:prSet presAssocID="{9725474B-EA4B-B242-8995-FA1850DFC2B4}" presName="parTrans" presStyleLbl="sibTrans2D1" presStyleIdx="0" presStyleCnt="6"/>
      <dgm:spPr/>
      <dgm:t>
        <a:bodyPr/>
        <a:lstStyle/>
        <a:p>
          <a:endParaRPr lang="en-US"/>
        </a:p>
      </dgm:t>
    </dgm:pt>
    <dgm:pt modelId="{B9E55C8A-1FAA-1640-8A57-5B97C5CF7380}" type="pres">
      <dgm:prSet presAssocID="{9725474B-EA4B-B242-8995-FA1850DFC2B4}" presName="connectorText" presStyleLbl="sibTrans2D1" presStyleIdx="0" presStyleCnt="6"/>
      <dgm:spPr/>
      <dgm:t>
        <a:bodyPr/>
        <a:lstStyle/>
        <a:p>
          <a:endParaRPr lang="en-US"/>
        </a:p>
      </dgm:t>
    </dgm:pt>
    <dgm:pt modelId="{7460E27A-900C-3243-8520-F3149A28CF04}" type="pres">
      <dgm:prSet presAssocID="{F32BBDBA-B6F4-994C-BB8D-E9D6AC786CE3}" presName="node" presStyleLbl="node1" presStyleIdx="0" presStyleCnt="6">
        <dgm:presLayoutVars>
          <dgm:bulletEnabled val="1"/>
        </dgm:presLayoutVars>
      </dgm:prSet>
      <dgm:spPr/>
      <dgm:t>
        <a:bodyPr/>
        <a:lstStyle/>
        <a:p>
          <a:endParaRPr lang="en-US"/>
        </a:p>
      </dgm:t>
    </dgm:pt>
    <dgm:pt modelId="{4B244DC0-B88D-3549-8394-D2955E7A99B7}" type="pres">
      <dgm:prSet presAssocID="{E7DF6AFA-8FB8-9B46-A238-EF27606C4392}" presName="parTrans" presStyleLbl="sibTrans2D1" presStyleIdx="1" presStyleCnt="6"/>
      <dgm:spPr/>
      <dgm:t>
        <a:bodyPr/>
        <a:lstStyle/>
        <a:p>
          <a:endParaRPr lang="en-US"/>
        </a:p>
      </dgm:t>
    </dgm:pt>
    <dgm:pt modelId="{DD591999-7A32-7145-ADA2-631C0CFC15E4}" type="pres">
      <dgm:prSet presAssocID="{E7DF6AFA-8FB8-9B46-A238-EF27606C4392}" presName="connectorText" presStyleLbl="sibTrans2D1" presStyleIdx="1" presStyleCnt="6"/>
      <dgm:spPr/>
      <dgm:t>
        <a:bodyPr/>
        <a:lstStyle/>
        <a:p>
          <a:endParaRPr lang="en-US"/>
        </a:p>
      </dgm:t>
    </dgm:pt>
    <dgm:pt modelId="{F91E8499-0EF5-0445-93A1-4DFD94344370}" type="pres">
      <dgm:prSet presAssocID="{3187CD8D-EE33-4840-B322-55AA6CBB8709}" presName="node" presStyleLbl="node1" presStyleIdx="1" presStyleCnt="6">
        <dgm:presLayoutVars>
          <dgm:bulletEnabled val="1"/>
        </dgm:presLayoutVars>
      </dgm:prSet>
      <dgm:spPr/>
      <dgm:t>
        <a:bodyPr/>
        <a:lstStyle/>
        <a:p>
          <a:endParaRPr lang="en-US"/>
        </a:p>
      </dgm:t>
    </dgm:pt>
    <dgm:pt modelId="{0135111D-B6CE-D742-9EDF-B311921A79C0}" type="pres">
      <dgm:prSet presAssocID="{F9B8075B-0424-304E-A7DA-7001C81C2F47}" presName="parTrans" presStyleLbl="sibTrans2D1" presStyleIdx="2" presStyleCnt="6"/>
      <dgm:spPr/>
      <dgm:t>
        <a:bodyPr/>
        <a:lstStyle/>
        <a:p>
          <a:endParaRPr lang="en-US"/>
        </a:p>
      </dgm:t>
    </dgm:pt>
    <dgm:pt modelId="{CFAC8ACD-B028-F648-B216-37726F58F424}" type="pres">
      <dgm:prSet presAssocID="{F9B8075B-0424-304E-A7DA-7001C81C2F47}" presName="connectorText" presStyleLbl="sibTrans2D1" presStyleIdx="2" presStyleCnt="6"/>
      <dgm:spPr/>
      <dgm:t>
        <a:bodyPr/>
        <a:lstStyle/>
        <a:p>
          <a:endParaRPr lang="en-US"/>
        </a:p>
      </dgm:t>
    </dgm:pt>
    <dgm:pt modelId="{A5299F12-3DE6-0743-9712-5FB9C24CEF8A}" type="pres">
      <dgm:prSet presAssocID="{27BEDC5D-A0E7-E442-BD4D-53D26809C61E}" presName="node" presStyleLbl="node1" presStyleIdx="2" presStyleCnt="6">
        <dgm:presLayoutVars>
          <dgm:bulletEnabled val="1"/>
        </dgm:presLayoutVars>
      </dgm:prSet>
      <dgm:spPr/>
      <dgm:t>
        <a:bodyPr/>
        <a:lstStyle/>
        <a:p>
          <a:endParaRPr lang="en-US"/>
        </a:p>
      </dgm:t>
    </dgm:pt>
    <dgm:pt modelId="{1578B347-781E-674C-BA85-D733ED8B533A}" type="pres">
      <dgm:prSet presAssocID="{A547A718-E5CC-A84F-B78A-8D05E86ABEA8}" presName="parTrans" presStyleLbl="sibTrans2D1" presStyleIdx="3" presStyleCnt="6"/>
      <dgm:spPr/>
      <dgm:t>
        <a:bodyPr/>
        <a:lstStyle/>
        <a:p>
          <a:endParaRPr lang="en-US"/>
        </a:p>
      </dgm:t>
    </dgm:pt>
    <dgm:pt modelId="{FCFB3149-8BB6-444F-85F5-B6F7D2B7A7AB}" type="pres">
      <dgm:prSet presAssocID="{A547A718-E5CC-A84F-B78A-8D05E86ABEA8}" presName="connectorText" presStyleLbl="sibTrans2D1" presStyleIdx="3" presStyleCnt="6"/>
      <dgm:spPr/>
      <dgm:t>
        <a:bodyPr/>
        <a:lstStyle/>
        <a:p>
          <a:endParaRPr lang="en-US"/>
        </a:p>
      </dgm:t>
    </dgm:pt>
    <dgm:pt modelId="{0FC214CD-8202-FE47-B7FB-670112320015}" type="pres">
      <dgm:prSet presAssocID="{C8B714D5-99A5-C546-AF0A-BE11C8542579}" presName="node" presStyleLbl="node1" presStyleIdx="3" presStyleCnt="6">
        <dgm:presLayoutVars>
          <dgm:bulletEnabled val="1"/>
        </dgm:presLayoutVars>
      </dgm:prSet>
      <dgm:spPr/>
      <dgm:t>
        <a:bodyPr/>
        <a:lstStyle/>
        <a:p>
          <a:endParaRPr lang="en-US"/>
        </a:p>
      </dgm:t>
    </dgm:pt>
    <dgm:pt modelId="{F08E2556-1CEB-2A41-A4DD-FCD4205600E3}" type="pres">
      <dgm:prSet presAssocID="{E35EF458-340F-E449-9D19-D6B1309C735F}" presName="parTrans" presStyleLbl="sibTrans2D1" presStyleIdx="4" presStyleCnt="6"/>
      <dgm:spPr/>
      <dgm:t>
        <a:bodyPr/>
        <a:lstStyle/>
        <a:p>
          <a:endParaRPr lang="en-US"/>
        </a:p>
      </dgm:t>
    </dgm:pt>
    <dgm:pt modelId="{896D9960-7BE8-9943-A4F2-D60ED91204FC}" type="pres">
      <dgm:prSet presAssocID="{E35EF458-340F-E449-9D19-D6B1309C735F}" presName="connectorText" presStyleLbl="sibTrans2D1" presStyleIdx="4" presStyleCnt="6"/>
      <dgm:spPr/>
      <dgm:t>
        <a:bodyPr/>
        <a:lstStyle/>
        <a:p>
          <a:endParaRPr lang="en-US"/>
        </a:p>
      </dgm:t>
    </dgm:pt>
    <dgm:pt modelId="{02A90216-39DF-AE4B-A4CC-D8918183B4E0}" type="pres">
      <dgm:prSet presAssocID="{92B76F98-14FF-0E44-905C-6AD348573AD4}" presName="node" presStyleLbl="node1" presStyleIdx="4" presStyleCnt="6">
        <dgm:presLayoutVars>
          <dgm:bulletEnabled val="1"/>
        </dgm:presLayoutVars>
      </dgm:prSet>
      <dgm:spPr/>
      <dgm:t>
        <a:bodyPr/>
        <a:lstStyle/>
        <a:p>
          <a:endParaRPr lang="en-US"/>
        </a:p>
      </dgm:t>
    </dgm:pt>
    <dgm:pt modelId="{15367098-5D28-8040-AFE3-09A7B350E342}" type="pres">
      <dgm:prSet presAssocID="{A9AFFEBE-A45A-F248-BDBF-14420024A486}" presName="parTrans" presStyleLbl="sibTrans2D1" presStyleIdx="5" presStyleCnt="6"/>
      <dgm:spPr/>
      <dgm:t>
        <a:bodyPr/>
        <a:lstStyle/>
        <a:p>
          <a:endParaRPr lang="en-US"/>
        </a:p>
      </dgm:t>
    </dgm:pt>
    <dgm:pt modelId="{CFAB6EE7-AA77-5C48-A861-433CDB7B29D7}" type="pres">
      <dgm:prSet presAssocID="{A9AFFEBE-A45A-F248-BDBF-14420024A486}" presName="connectorText" presStyleLbl="sibTrans2D1" presStyleIdx="5" presStyleCnt="6"/>
      <dgm:spPr/>
      <dgm:t>
        <a:bodyPr/>
        <a:lstStyle/>
        <a:p>
          <a:endParaRPr lang="en-US"/>
        </a:p>
      </dgm:t>
    </dgm:pt>
    <dgm:pt modelId="{3E1E9F64-B721-E747-A2BD-EEB8B6ECFFC4}" type="pres">
      <dgm:prSet presAssocID="{CD3E9863-7377-AB4D-BFEF-11AE51CF107A}" presName="node" presStyleLbl="node1" presStyleIdx="5" presStyleCnt="6">
        <dgm:presLayoutVars>
          <dgm:bulletEnabled val="1"/>
        </dgm:presLayoutVars>
      </dgm:prSet>
      <dgm:spPr/>
      <dgm:t>
        <a:bodyPr/>
        <a:lstStyle/>
        <a:p>
          <a:endParaRPr lang="en-US"/>
        </a:p>
      </dgm:t>
    </dgm:pt>
  </dgm:ptLst>
  <dgm:cxnLst>
    <dgm:cxn modelId="{822B56E2-8D64-BC43-96C8-30BF993BC6FC}" type="presOf" srcId="{A547A718-E5CC-A84F-B78A-8D05E86ABEA8}" destId="{FCFB3149-8BB6-444F-85F5-B6F7D2B7A7AB}" srcOrd="1" destOrd="0" presId="urn:microsoft.com/office/officeart/2005/8/layout/radial5"/>
    <dgm:cxn modelId="{2F0E4A7B-A7EA-4043-B19B-69FADDC5A5EE}" type="presOf" srcId="{A547A718-E5CC-A84F-B78A-8D05E86ABEA8}" destId="{1578B347-781E-674C-BA85-D733ED8B533A}" srcOrd="0" destOrd="0" presId="urn:microsoft.com/office/officeart/2005/8/layout/radial5"/>
    <dgm:cxn modelId="{B3B29BF5-B9E7-EA43-B8E2-E12FCF0588E4}" type="presOf" srcId="{92B76F98-14FF-0E44-905C-6AD348573AD4}" destId="{02A90216-39DF-AE4B-A4CC-D8918183B4E0}" srcOrd="0" destOrd="0" presId="urn:microsoft.com/office/officeart/2005/8/layout/radial5"/>
    <dgm:cxn modelId="{EBDA72A6-01E2-DA43-B358-B669CE0E2E43}" srcId="{62917B15-49F0-3244-9A47-CF168492F779}" destId="{F32BBDBA-B6F4-994C-BB8D-E9D6AC786CE3}" srcOrd="0" destOrd="0" parTransId="{9725474B-EA4B-B242-8995-FA1850DFC2B4}" sibTransId="{756B0AB5-B4C0-9B46-9B24-451DC993693E}"/>
    <dgm:cxn modelId="{44A2BD6F-85CE-0142-B2CA-41AF9B60D900}" type="presOf" srcId="{3187CD8D-EE33-4840-B322-55AA6CBB8709}" destId="{F91E8499-0EF5-0445-93A1-4DFD94344370}" srcOrd="0" destOrd="0" presId="urn:microsoft.com/office/officeart/2005/8/layout/radial5"/>
    <dgm:cxn modelId="{06840226-EF43-9F42-B804-9CAFA9F15A55}" type="presOf" srcId="{A9AFFEBE-A45A-F248-BDBF-14420024A486}" destId="{15367098-5D28-8040-AFE3-09A7B350E342}" srcOrd="0" destOrd="0" presId="urn:microsoft.com/office/officeart/2005/8/layout/radial5"/>
    <dgm:cxn modelId="{1CB9399C-3083-B64A-878E-CB45B654FDA4}" srcId="{62917B15-49F0-3244-9A47-CF168492F779}" destId="{C8B714D5-99A5-C546-AF0A-BE11C8542579}" srcOrd="3" destOrd="0" parTransId="{A547A718-E5CC-A84F-B78A-8D05E86ABEA8}" sibTransId="{7F178904-0F9D-714F-B8E2-9FEE331AE569}"/>
    <dgm:cxn modelId="{34ECCDCE-F720-E645-8897-8E90D1852835}" type="presOf" srcId="{62917B15-49F0-3244-9A47-CF168492F779}" destId="{30470F7B-0A73-C74F-8842-E0533B001F2F}" srcOrd="0" destOrd="0" presId="urn:microsoft.com/office/officeart/2005/8/layout/radial5"/>
    <dgm:cxn modelId="{1BC34EA6-550B-4045-9FB8-3951139970AF}" srcId="{62917B15-49F0-3244-9A47-CF168492F779}" destId="{CD3E9863-7377-AB4D-BFEF-11AE51CF107A}" srcOrd="5" destOrd="0" parTransId="{A9AFFEBE-A45A-F248-BDBF-14420024A486}" sibTransId="{DF52BCDB-E99C-2948-B7CE-1931D01A4EB3}"/>
    <dgm:cxn modelId="{CD4F22B8-8418-B747-AC6F-AF8259942E47}" type="presOf" srcId="{F32BBDBA-B6F4-994C-BB8D-E9D6AC786CE3}" destId="{7460E27A-900C-3243-8520-F3149A28CF04}" srcOrd="0" destOrd="0" presId="urn:microsoft.com/office/officeart/2005/8/layout/radial5"/>
    <dgm:cxn modelId="{EC0715A9-2AAD-4E45-8268-0FD3189ED8FF}" srcId="{62917B15-49F0-3244-9A47-CF168492F779}" destId="{92B76F98-14FF-0E44-905C-6AD348573AD4}" srcOrd="4" destOrd="0" parTransId="{E35EF458-340F-E449-9D19-D6B1309C735F}" sibTransId="{476667C2-4A50-9E4F-A239-BFA28DD6259B}"/>
    <dgm:cxn modelId="{21482A65-CBF9-A440-9813-9ED38F44B2B5}" type="presOf" srcId="{9725474B-EA4B-B242-8995-FA1850DFC2B4}" destId="{D2D75B97-C3A6-714E-99BE-1B6B2358633C}" srcOrd="0" destOrd="0" presId="urn:microsoft.com/office/officeart/2005/8/layout/radial5"/>
    <dgm:cxn modelId="{D45FC446-C974-5D44-BDBC-92DB5DDA1AEF}" type="presOf" srcId="{F9B8075B-0424-304E-A7DA-7001C81C2F47}" destId="{0135111D-B6CE-D742-9EDF-B311921A79C0}" srcOrd="0" destOrd="0" presId="urn:microsoft.com/office/officeart/2005/8/layout/radial5"/>
    <dgm:cxn modelId="{6EB6E11B-D7FC-7D44-9ED1-0464CE10A089}" type="presOf" srcId="{E35EF458-340F-E449-9D19-D6B1309C735F}" destId="{896D9960-7BE8-9943-A4F2-D60ED91204FC}" srcOrd="1" destOrd="0" presId="urn:microsoft.com/office/officeart/2005/8/layout/radial5"/>
    <dgm:cxn modelId="{CFEE8139-070A-BE42-8E59-56B7BA4B729A}" type="presOf" srcId="{27BEDC5D-A0E7-E442-BD4D-53D26809C61E}" destId="{A5299F12-3DE6-0743-9712-5FB9C24CEF8A}" srcOrd="0" destOrd="0" presId="urn:microsoft.com/office/officeart/2005/8/layout/radial5"/>
    <dgm:cxn modelId="{983CF037-F6B3-6A42-8C59-6FB58D12BB1B}" type="presOf" srcId="{F9B8075B-0424-304E-A7DA-7001C81C2F47}" destId="{CFAC8ACD-B028-F648-B216-37726F58F424}" srcOrd="1" destOrd="0" presId="urn:microsoft.com/office/officeart/2005/8/layout/radial5"/>
    <dgm:cxn modelId="{42BFBD14-25F9-6E4D-9B88-A51F59320EBD}" type="presOf" srcId="{CD3E9863-7377-AB4D-BFEF-11AE51CF107A}" destId="{3E1E9F64-B721-E747-A2BD-EEB8B6ECFFC4}" srcOrd="0" destOrd="0" presId="urn:microsoft.com/office/officeart/2005/8/layout/radial5"/>
    <dgm:cxn modelId="{48D34B1C-3552-7845-8BC3-86AF6459CB1F}" type="presOf" srcId="{16F9689F-A4C3-DE4D-AF92-F6E8B8C2BA7B}" destId="{8DC003A8-81BE-BA41-BB08-0230AD049B4F}" srcOrd="0" destOrd="0" presId="urn:microsoft.com/office/officeart/2005/8/layout/radial5"/>
    <dgm:cxn modelId="{E4A72EF1-9D3C-DE41-B4AE-1F72CE3818DD}" type="presOf" srcId="{C8B714D5-99A5-C546-AF0A-BE11C8542579}" destId="{0FC214CD-8202-FE47-B7FB-670112320015}" srcOrd="0" destOrd="0" presId="urn:microsoft.com/office/officeart/2005/8/layout/radial5"/>
    <dgm:cxn modelId="{98E61272-A098-C54F-BCCE-87AE32025984}" type="presOf" srcId="{9725474B-EA4B-B242-8995-FA1850DFC2B4}" destId="{B9E55C8A-1FAA-1640-8A57-5B97C5CF7380}" srcOrd="1" destOrd="0" presId="urn:microsoft.com/office/officeart/2005/8/layout/radial5"/>
    <dgm:cxn modelId="{6F71AD2C-C451-3E4D-AE9D-9AA7EF8893B8}" srcId="{16F9689F-A4C3-DE4D-AF92-F6E8B8C2BA7B}" destId="{62917B15-49F0-3244-9A47-CF168492F779}" srcOrd="0" destOrd="0" parTransId="{22248F06-C07B-854C-BDFB-7C1079724444}" sibTransId="{82FE4E83-D24E-B344-88BF-A084C842ABAE}"/>
    <dgm:cxn modelId="{CAFEC580-6D27-D446-9CBC-E820468EAFE8}" type="presOf" srcId="{E7DF6AFA-8FB8-9B46-A238-EF27606C4392}" destId="{4B244DC0-B88D-3549-8394-D2955E7A99B7}" srcOrd="0" destOrd="0" presId="urn:microsoft.com/office/officeart/2005/8/layout/radial5"/>
    <dgm:cxn modelId="{E53663E7-8E27-3041-8864-AEC9C1CACBF3}" type="presOf" srcId="{E35EF458-340F-E449-9D19-D6B1309C735F}" destId="{F08E2556-1CEB-2A41-A4DD-FCD4205600E3}" srcOrd="0" destOrd="0" presId="urn:microsoft.com/office/officeart/2005/8/layout/radial5"/>
    <dgm:cxn modelId="{59AE8DD2-E4B0-4E42-8268-C02369DEA006}" type="presOf" srcId="{A9AFFEBE-A45A-F248-BDBF-14420024A486}" destId="{CFAB6EE7-AA77-5C48-A861-433CDB7B29D7}" srcOrd="1" destOrd="0" presId="urn:microsoft.com/office/officeart/2005/8/layout/radial5"/>
    <dgm:cxn modelId="{BCDD1D1E-961E-F841-B58F-67C78350F7E3}" type="presOf" srcId="{E7DF6AFA-8FB8-9B46-A238-EF27606C4392}" destId="{DD591999-7A32-7145-ADA2-631C0CFC15E4}" srcOrd="1" destOrd="0" presId="urn:microsoft.com/office/officeart/2005/8/layout/radial5"/>
    <dgm:cxn modelId="{47667BDF-D3CC-C443-83D2-7760740D8791}" srcId="{62917B15-49F0-3244-9A47-CF168492F779}" destId="{27BEDC5D-A0E7-E442-BD4D-53D26809C61E}" srcOrd="2" destOrd="0" parTransId="{F9B8075B-0424-304E-A7DA-7001C81C2F47}" sibTransId="{F8AB4951-79E2-B443-8042-2BB91A74A893}"/>
    <dgm:cxn modelId="{DD7F7FAF-3B26-AC49-9F09-F038FA3DC902}" srcId="{62917B15-49F0-3244-9A47-CF168492F779}" destId="{3187CD8D-EE33-4840-B322-55AA6CBB8709}" srcOrd="1" destOrd="0" parTransId="{E7DF6AFA-8FB8-9B46-A238-EF27606C4392}" sibTransId="{7BF5594D-EA88-E242-8405-7E52ADC23FA3}"/>
    <dgm:cxn modelId="{1047E7A8-5F35-EA4B-B034-685F01CF2F60}" type="presParOf" srcId="{8DC003A8-81BE-BA41-BB08-0230AD049B4F}" destId="{30470F7B-0A73-C74F-8842-E0533B001F2F}" srcOrd="0" destOrd="0" presId="urn:microsoft.com/office/officeart/2005/8/layout/radial5"/>
    <dgm:cxn modelId="{CBB7A3F4-D341-D549-84D0-BC404DC5C0E7}" type="presParOf" srcId="{8DC003A8-81BE-BA41-BB08-0230AD049B4F}" destId="{D2D75B97-C3A6-714E-99BE-1B6B2358633C}" srcOrd="1" destOrd="0" presId="urn:microsoft.com/office/officeart/2005/8/layout/radial5"/>
    <dgm:cxn modelId="{50DD6242-95F6-AE42-86D6-3C617FF0B4C4}" type="presParOf" srcId="{D2D75B97-C3A6-714E-99BE-1B6B2358633C}" destId="{B9E55C8A-1FAA-1640-8A57-5B97C5CF7380}" srcOrd="0" destOrd="0" presId="urn:microsoft.com/office/officeart/2005/8/layout/radial5"/>
    <dgm:cxn modelId="{CB391645-6787-5146-B722-9B8EA9533A57}" type="presParOf" srcId="{8DC003A8-81BE-BA41-BB08-0230AD049B4F}" destId="{7460E27A-900C-3243-8520-F3149A28CF04}" srcOrd="2" destOrd="0" presId="urn:microsoft.com/office/officeart/2005/8/layout/radial5"/>
    <dgm:cxn modelId="{51749777-84C1-0441-B72F-C90F5AA11DED}" type="presParOf" srcId="{8DC003A8-81BE-BA41-BB08-0230AD049B4F}" destId="{4B244DC0-B88D-3549-8394-D2955E7A99B7}" srcOrd="3" destOrd="0" presId="urn:microsoft.com/office/officeart/2005/8/layout/radial5"/>
    <dgm:cxn modelId="{8CED124B-85E3-7C45-9068-03C8F0115054}" type="presParOf" srcId="{4B244DC0-B88D-3549-8394-D2955E7A99B7}" destId="{DD591999-7A32-7145-ADA2-631C0CFC15E4}" srcOrd="0" destOrd="0" presId="urn:microsoft.com/office/officeart/2005/8/layout/radial5"/>
    <dgm:cxn modelId="{A7987ACA-480F-9D44-A58F-6635BC4328BA}" type="presParOf" srcId="{8DC003A8-81BE-BA41-BB08-0230AD049B4F}" destId="{F91E8499-0EF5-0445-93A1-4DFD94344370}" srcOrd="4" destOrd="0" presId="urn:microsoft.com/office/officeart/2005/8/layout/radial5"/>
    <dgm:cxn modelId="{FED1D500-7A23-DB46-B901-7F953AEBE8B3}" type="presParOf" srcId="{8DC003A8-81BE-BA41-BB08-0230AD049B4F}" destId="{0135111D-B6CE-D742-9EDF-B311921A79C0}" srcOrd="5" destOrd="0" presId="urn:microsoft.com/office/officeart/2005/8/layout/radial5"/>
    <dgm:cxn modelId="{72918E63-0416-F548-A85B-F3EA978123BC}" type="presParOf" srcId="{0135111D-B6CE-D742-9EDF-B311921A79C0}" destId="{CFAC8ACD-B028-F648-B216-37726F58F424}" srcOrd="0" destOrd="0" presId="urn:microsoft.com/office/officeart/2005/8/layout/radial5"/>
    <dgm:cxn modelId="{7AF98182-5FD9-2643-BD32-8447842A2FB9}" type="presParOf" srcId="{8DC003A8-81BE-BA41-BB08-0230AD049B4F}" destId="{A5299F12-3DE6-0743-9712-5FB9C24CEF8A}" srcOrd="6" destOrd="0" presId="urn:microsoft.com/office/officeart/2005/8/layout/radial5"/>
    <dgm:cxn modelId="{77E6D2BE-1350-7A4C-AADF-7507B60D2AE0}" type="presParOf" srcId="{8DC003A8-81BE-BA41-BB08-0230AD049B4F}" destId="{1578B347-781E-674C-BA85-D733ED8B533A}" srcOrd="7" destOrd="0" presId="urn:microsoft.com/office/officeart/2005/8/layout/radial5"/>
    <dgm:cxn modelId="{2B165885-D4CD-A34C-B12C-60EFC1F308F4}" type="presParOf" srcId="{1578B347-781E-674C-BA85-D733ED8B533A}" destId="{FCFB3149-8BB6-444F-85F5-B6F7D2B7A7AB}" srcOrd="0" destOrd="0" presId="urn:microsoft.com/office/officeart/2005/8/layout/radial5"/>
    <dgm:cxn modelId="{ED4ABC62-7BF0-914F-802D-C751E1F47A5E}" type="presParOf" srcId="{8DC003A8-81BE-BA41-BB08-0230AD049B4F}" destId="{0FC214CD-8202-FE47-B7FB-670112320015}" srcOrd="8" destOrd="0" presId="urn:microsoft.com/office/officeart/2005/8/layout/radial5"/>
    <dgm:cxn modelId="{C19D08A8-441C-2346-A504-0B9B820B845F}" type="presParOf" srcId="{8DC003A8-81BE-BA41-BB08-0230AD049B4F}" destId="{F08E2556-1CEB-2A41-A4DD-FCD4205600E3}" srcOrd="9" destOrd="0" presId="urn:microsoft.com/office/officeart/2005/8/layout/radial5"/>
    <dgm:cxn modelId="{42BA365F-D902-474D-AB86-5EAE6728D84F}" type="presParOf" srcId="{F08E2556-1CEB-2A41-A4DD-FCD4205600E3}" destId="{896D9960-7BE8-9943-A4F2-D60ED91204FC}" srcOrd="0" destOrd="0" presId="urn:microsoft.com/office/officeart/2005/8/layout/radial5"/>
    <dgm:cxn modelId="{F231B202-8F5B-E343-BCFC-3BE406EDE6FA}" type="presParOf" srcId="{8DC003A8-81BE-BA41-BB08-0230AD049B4F}" destId="{02A90216-39DF-AE4B-A4CC-D8918183B4E0}" srcOrd="10" destOrd="0" presId="urn:microsoft.com/office/officeart/2005/8/layout/radial5"/>
    <dgm:cxn modelId="{6AE9EAD3-D8CD-5B4B-AFEE-98F3E15599C1}" type="presParOf" srcId="{8DC003A8-81BE-BA41-BB08-0230AD049B4F}" destId="{15367098-5D28-8040-AFE3-09A7B350E342}" srcOrd="11" destOrd="0" presId="urn:microsoft.com/office/officeart/2005/8/layout/radial5"/>
    <dgm:cxn modelId="{732BD462-9564-B949-A5BB-93BA56B0299C}" type="presParOf" srcId="{15367098-5D28-8040-AFE3-09A7B350E342}" destId="{CFAB6EE7-AA77-5C48-A861-433CDB7B29D7}" srcOrd="0" destOrd="0" presId="urn:microsoft.com/office/officeart/2005/8/layout/radial5"/>
    <dgm:cxn modelId="{55C506C1-09D7-1A46-BF48-2FED046412A8}" type="presParOf" srcId="{8DC003A8-81BE-BA41-BB08-0230AD049B4F}" destId="{3E1E9F64-B721-E747-A2BD-EEB8B6ECFFC4}"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869932-1F34-2041-AAAF-6158DE401CB0}" type="doc">
      <dgm:prSet loTypeId="urn:microsoft.com/office/officeart/2005/8/layout/radial5" loCatId="" qsTypeId="urn:microsoft.com/office/officeart/2005/8/quickstyle/simple4" qsCatId="simple" csTypeId="urn:microsoft.com/office/officeart/2005/8/colors/accent1_2" csCatId="accent1" phldr="1"/>
      <dgm:spPr/>
      <dgm:t>
        <a:bodyPr/>
        <a:lstStyle/>
        <a:p>
          <a:endParaRPr lang="en-US"/>
        </a:p>
      </dgm:t>
    </dgm:pt>
    <dgm:pt modelId="{D464A52C-854E-F046-AA47-F846E4711CC6}">
      <dgm:prSet phldrT="[Text]"/>
      <dgm:spPr/>
      <dgm:t>
        <a:bodyPr/>
        <a:lstStyle/>
        <a:p>
          <a:r>
            <a:rPr lang="en-US"/>
            <a:t>per</a:t>
          </a:r>
        </a:p>
      </dgm:t>
    </dgm:pt>
    <dgm:pt modelId="{C8005D70-3354-4241-8F44-5F89E8DB7B8F}" type="parTrans" cxnId="{460F31EC-C0EB-914C-808A-404945240E32}">
      <dgm:prSet/>
      <dgm:spPr/>
      <dgm:t>
        <a:bodyPr/>
        <a:lstStyle/>
        <a:p>
          <a:endParaRPr lang="en-US"/>
        </a:p>
      </dgm:t>
    </dgm:pt>
    <dgm:pt modelId="{9628E290-D71A-AF4A-B064-6C8811BB43C1}" type="sibTrans" cxnId="{460F31EC-C0EB-914C-808A-404945240E32}">
      <dgm:prSet/>
      <dgm:spPr/>
      <dgm:t>
        <a:bodyPr/>
        <a:lstStyle/>
        <a:p>
          <a:endParaRPr lang="en-US"/>
        </a:p>
      </dgm:t>
    </dgm:pt>
    <dgm:pt modelId="{3E3BDFD0-6E8D-294D-80F3-2C3634BBF87B}">
      <dgm:prSet phldrT="[Text]"/>
      <dgm:spPr/>
      <dgm:t>
        <a:bodyPr/>
        <a:lstStyle/>
        <a:p>
          <a:r>
            <a:rPr lang="en-US"/>
            <a:t>form</a:t>
          </a:r>
        </a:p>
      </dgm:t>
    </dgm:pt>
    <dgm:pt modelId="{8C03DB08-ADB9-BD44-9E5F-C98273E3431C}" type="parTrans" cxnId="{FD5E8C21-9F8C-5E4B-A128-24893F6426CA}">
      <dgm:prSet/>
      <dgm:spPr/>
      <dgm:t>
        <a:bodyPr/>
        <a:lstStyle/>
        <a:p>
          <a:endParaRPr lang="en-US"/>
        </a:p>
      </dgm:t>
    </dgm:pt>
    <dgm:pt modelId="{CC122F1A-FF85-3E42-BBB0-90351C561D3E}" type="sibTrans" cxnId="{FD5E8C21-9F8C-5E4B-A128-24893F6426CA}">
      <dgm:prSet/>
      <dgm:spPr/>
      <dgm:t>
        <a:bodyPr/>
        <a:lstStyle/>
        <a:p>
          <a:endParaRPr lang="en-US"/>
        </a:p>
      </dgm:t>
    </dgm:pt>
    <dgm:pt modelId="{F91C9B3A-8BEF-5445-8244-BD12D0912AB3}">
      <dgm:prSet phldrT="[Text]"/>
      <dgm:spPr/>
      <dgm:t>
        <a:bodyPr/>
        <a:lstStyle/>
        <a:p>
          <a:r>
            <a:rPr lang="en-US" dirty="0"/>
            <a:t>severe</a:t>
          </a:r>
        </a:p>
      </dgm:t>
    </dgm:pt>
    <dgm:pt modelId="{8E7B4488-4006-434D-B421-7C03C117D1AD}" type="parTrans" cxnId="{F683BC8C-4BE0-CA4A-97B4-FCD96A83DF41}">
      <dgm:prSet/>
      <dgm:spPr/>
      <dgm:t>
        <a:bodyPr/>
        <a:lstStyle/>
        <a:p>
          <a:endParaRPr lang="en-US"/>
        </a:p>
      </dgm:t>
    </dgm:pt>
    <dgm:pt modelId="{C3AE5B71-71DC-7D48-8559-755E7FBD4371}" type="sibTrans" cxnId="{F683BC8C-4BE0-CA4A-97B4-FCD96A83DF41}">
      <dgm:prSet/>
      <dgm:spPr/>
      <dgm:t>
        <a:bodyPr/>
        <a:lstStyle/>
        <a:p>
          <a:endParaRPr lang="en-US"/>
        </a:p>
      </dgm:t>
    </dgm:pt>
    <dgm:pt modelId="{E8C6712B-0885-E246-960B-D04839E9A642}">
      <dgm:prSet phldrT="[Text]"/>
      <dgm:spPr/>
      <dgm:t>
        <a:bodyPr/>
        <a:lstStyle/>
        <a:p>
          <a:r>
            <a:rPr lang="en-US"/>
            <a:t>fect</a:t>
          </a:r>
        </a:p>
      </dgm:t>
    </dgm:pt>
    <dgm:pt modelId="{D9A70FD0-FDF4-0940-B070-58F98E6D3700}" type="parTrans" cxnId="{677E44C5-9C4E-4C4E-A65D-3C0F6C94DD9D}">
      <dgm:prSet/>
      <dgm:spPr/>
      <dgm:t>
        <a:bodyPr/>
        <a:lstStyle/>
        <a:p>
          <a:endParaRPr lang="en-US"/>
        </a:p>
      </dgm:t>
    </dgm:pt>
    <dgm:pt modelId="{527C9AB6-C929-0648-9064-F4F587BE72D7}" type="sibTrans" cxnId="{677E44C5-9C4E-4C4E-A65D-3C0F6C94DD9D}">
      <dgm:prSet/>
      <dgm:spPr/>
      <dgm:t>
        <a:bodyPr/>
        <a:lstStyle/>
        <a:p>
          <a:endParaRPr lang="en-US"/>
        </a:p>
      </dgm:t>
    </dgm:pt>
    <dgm:pt modelId="{A763C52F-A031-114E-BB6D-5741A02A4C1D}">
      <dgm:prSet phldrT="[Text]"/>
      <dgm:spPr/>
      <dgm:t>
        <a:bodyPr/>
        <a:lstStyle/>
        <a:p>
          <a:r>
            <a:rPr lang="en-US"/>
            <a:t>vasive</a:t>
          </a:r>
        </a:p>
      </dgm:t>
    </dgm:pt>
    <dgm:pt modelId="{121B039C-45B6-0D44-AE24-986E32951FBB}" type="parTrans" cxnId="{AFEF8200-BF4F-C847-BC4E-11D33CB5FE7E}">
      <dgm:prSet/>
      <dgm:spPr/>
      <dgm:t>
        <a:bodyPr/>
        <a:lstStyle/>
        <a:p>
          <a:endParaRPr lang="en-US"/>
        </a:p>
      </dgm:t>
    </dgm:pt>
    <dgm:pt modelId="{D3683A5D-49A4-8542-9BC2-A6DC3B9800A5}" type="sibTrans" cxnId="{AFEF8200-BF4F-C847-BC4E-11D33CB5FE7E}">
      <dgm:prSet/>
      <dgm:spPr/>
      <dgm:t>
        <a:bodyPr/>
        <a:lstStyle/>
        <a:p>
          <a:endParaRPr lang="en-US"/>
        </a:p>
      </dgm:t>
    </dgm:pt>
    <dgm:pt modelId="{C42C8215-BB52-B04D-BC27-B200180AC96A}">
      <dgm:prSet phldrT="[Text]"/>
      <dgm:spPr/>
      <dgm:t>
        <a:bodyPr/>
        <a:lstStyle/>
        <a:p>
          <a:r>
            <a:rPr lang="en-US"/>
            <a:t>vert</a:t>
          </a:r>
        </a:p>
      </dgm:t>
    </dgm:pt>
    <dgm:pt modelId="{4A2781FA-F890-F04C-BF89-87FD55330E56}" type="parTrans" cxnId="{DC2F456F-0AEA-7543-A1EA-02DB55472F71}">
      <dgm:prSet/>
      <dgm:spPr/>
      <dgm:t>
        <a:bodyPr/>
        <a:lstStyle/>
        <a:p>
          <a:endParaRPr lang="en-US"/>
        </a:p>
      </dgm:t>
    </dgm:pt>
    <dgm:pt modelId="{C30F482C-8742-D244-914A-D3074A21D2CE}" type="sibTrans" cxnId="{DC2F456F-0AEA-7543-A1EA-02DB55472F71}">
      <dgm:prSet/>
      <dgm:spPr/>
      <dgm:t>
        <a:bodyPr/>
        <a:lstStyle/>
        <a:p>
          <a:endParaRPr lang="en-US"/>
        </a:p>
      </dgm:t>
    </dgm:pt>
    <dgm:pt modelId="{48ACA2FB-42AC-3046-A71E-1E149E4F09E9}" type="pres">
      <dgm:prSet presAssocID="{AE869932-1F34-2041-AAAF-6158DE401CB0}" presName="Name0" presStyleCnt="0">
        <dgm:presLayoutVars>
          <dgm:chMax val="1"/>
          <dgm:dir/>
          <dgm:animLvl val="ctr"/>
          <dgm:resizeHandles val="exact"/>
        </dgm:presLayoutVars>
      </dgm:prSet>
      <dgm:spPr/>
      <dgm:t>
        <a:bodyPr/>
        <a:lstStyle/>
        <a:p>
          <a:endParaRPr lang="en-US"/>
        </a:p>
      </dgm:t>
    </dgm:pt>
    <dgm:pt modelId="{6A93AC0C-8ACB-E849-A648-EB5690938D93}" type="pres">
      <dgm:prSet presAssocID="{D464A52C-854E-F046-AA47-F846E4711CC6}" presName="centerShape" presStyleLbl="node0" presStyleIdx="0" presStyleCnt="1"/>
      <dgm:spPr/>
      <dgm:t>
        <a:bodyPr/>
        <a:lstStyle/>
        <a:p>
          <a:endParaRPr lang="en-US"/>
        </a:p>
      </dgm:t>
    </dgm:pt>
    <dgm:pt modelId="{85F6F3CD-0E7D-F34B-8DBB-B2B7AE6CEBC5}" type="pres">
      <dgm:prSet presAssocID="{8C03DB08-ADB9-BD44-9E5F-C98273E3431C}" presName="parTrans" presStyleLbl="sibTrans2D1" presStyleIdx="0" presStyleCnt="5"/>
      <dgm:spPr/>
      <dgm:t>
        <a:bodyPr/>
        <a:lstStyle/>
        <a:p>
          <a:endParaRPr lang="en-US"/>
        </a:p>
      </dgm:t>
    </dgm:pt>
    <dgm:pt modelId="{414F3700-CA19-4543-9EBE-40BD43E9AD0D}" type="pres">
      <dgm:prSet presAssocID="{8C03DB08-ADB9-BD44-9E5F-C98273E3431C}" presName="connectorText" presStyleLbl="sibTrans2D1" presStyleIdx="0" presStyleCnt="5"/>
      <dgm:spPr/>
      <dgm:t>
        <a:bodyPr/>
        <a:lstStyle/>
        <a:p>
          <a:endParaRPr lang="en-US"/>
        </a:p>
      </dgm:t>
    </dgm:pt>
    <dgm:pt modelId="{CE08ED8A-FD4A-5B4D-A195-AA6B8B0BF8B4}" type="pres">
      <dgm:prSet presAssocID="{3E3BDFD0-6E8D-294D-80F3-2C3634BBF87B}" presName="node" presStyleLbl="node1" presStyleIdx="0" presStyleCnt="5">
        <dgm:presLayoutVars>
          <dgm:bulletEnabled val="1"/>
        </dgm:presLayoutVars>
      </dgm:prSet>
      <dgm:spPr/>
      <dgm:t>
        <a:bodyPr/>
        <a:lstStyle/>
        <a:p>
          <a:endParaRPr lang="en-US"/>
        </a:p>
      </dgm:t>
    </dgm:pt>
    <dgm:pt modelId="{31C58A62-9D0D-0F4E-A872-6FF8BC929F5C}" type="pres">
      <dgm:prSet presAssocID="{8E7B4488-4006-434D-B421-7C03C117D1AD}" presName="parTrans" presStyleLbl="sibTrans2D1" presStyleIdx="1" presStyleCnt="5"/>
      <dgm:spPr/>
      <dgm:t>
        <a:bodyPr/>
        <a:lstStyle/>
        <a:p>
          <a:endParaRPr lang="en-US"/>
        </a:p>
      </dgm:t>
    </dgm:pt>
    <dgm:pt modelId="{A6B37939-CEF1-DF4E-8844-1DEF00C420DA}" type="pres">
      <dgm:prSet presAssocID="{8E7B4488-4006-434D-B421-7C03C117D1AD}" presName="connectorText" presStyleLbl="sibTrans2D1" presStyleIdx="1" presStyleCnt="5"/>
      <dgm:spPr/>
      <dgm:t>
        <a:bodyPr/>
        <a:lstStyle/>
        <a:p>
          <a:endParaRPr lang="en-US"/>
        </a:p>
      </dgm:t>
    </dgm:pt>
    <dgm:pt modelId="{108A1895-6702-0C46-B6D8-CB7F339177F1}" type="pres">
      <dgm:prSet presAssocID="{F91C9B3A-8BEF-5445-8244-BD12D0912AB3}" presName="node" presStyleLbl="node1" presStyleIdx="1" presStyleCnt="5">
        <dgm:presLayoutVars>
          <dgm:bulletEnabled val="1"/>
        </dgm:presLayoutVars>
      </dgm:prSet>
      <dgm:spPr/>
      <dgm:t>
        <a:bodyPr/>
        <a:lstStyle/>
        <a:p>
          <a:endParaRPr lang="en-US"/>
        </a:p>
      </dgm:t>
    </dgm:pt>
    <dgm:pt modelId="{FFA8F898-3D74-CF49-9193-9F441CC5696C}" type="pres">
      <dgm:prSet presAssocID="{D9A70FD0-FDF4-0940-B070-58F98E6D3700}" presName="parTrans" presStyleLbl="sibTrans2D1" presStyleIdx="2" presStyleCnt="5"/>
      <dgm:spPr/>
      <dgm:t>
        <a:bodyPr/>
        <a:lstStyle/>
        <a:p>
          <a:endParaRPr lang="en-US"/>
        </a:p>
      </dgm:t>
    </dgm:pt>
    <dgm:pt modelId="{81E42768-1E7D-404C-AC84-BF7078D8D16F}" type="pres">
      <dgm:prSet presAssocID="{D9A70FD0-FDF4-0940-B070-58F98E6D3700}" presName="connectorText" presStyleLbl="sibTrans2D1" presStyleIdx="2" presStyleCnt="5"/>
      <dgm:spPr/>
      <dgm:t>
        <a:bodyPr/>
        <a:lstStyle/>
        <a:p>
          <a:endParaRPr lang="en-US"/>
        </a:p>
      </dgm:t>
    </dgm:pt>
    <dgm:pt modelId="{8CB68F00-C1DD-3749-A2FF-763D978C62B7}" type="pres">
      <dgm:prSet presAssocID="{E8C6712B-0885-E246-960B-D04839E9A642}" presName="node" presStyleLbl="node1" presStyleIdx="2" presStyleCnt="5">
        <dgm:presLayoutVars>
          <dgm:bulletEnabled val="1"/>
        </dgm:presLayoutVars>
      </dgm:prSet>
      <dgm:spPr/>
      <dgm:t>
        <a:bodyPr/>
        <a:lstStyle/>
        <a:p>
          <a:endParaRPr lang="en-US"/>
        </a:p>
      </dgm:t>
    </dgm:pt>
    <dgm:pt modelId="{02F71066-5926-FA40-B7E2-D3F831DAE264}" type="pres">
      <dgm:prSet presAssocID="{121B039C-45B6-0D44-AE24-986E32951FBB}" presName="parTrans" presStyleLbl="sibTrans2D1" presStyleIdx="3" presStyleCnt="5"/>
      <dgm:spPr/>
      <dgm:t>
        <a:bodyPr/>
        <a:lstStyle/>
        <a:p>
          <a:endParaRPr lang="en-US"/>
        </a:p>
      </dgm:t>
    </dgm:pt>
    <dgm:pt modelId="{101265E3-3966-7B4F-A36B-254C050AE3E2}" type="pres">
      <dgm:prSet presAssocID="{121B039C-45B6-0D44-AE24-986E32951FBB}" presName="connectorText" presStyleLbl="sibTrans2D1" presStyleIdx="3" presStyleCnt="5"/>
      <dgm:spPr/>
      <dgm:t>
        <a:bodyPr/>
        <a:lstStyle/>
        <a:p>
          <a:endParaRPr lang="en-US"/>
        </a:p>
      </dgm:t>
    </dgm:pt>
    <dgm:pt modelId="{2183B712-B27B-A24E-8353-56FA78B8B54C}" type="pres">
      <dgm:prSet presAssocID="{A763C52F-A031-114E-BB6D-5741A02A4C1D}" presName="node" presStyleLbl="node1" presStyleIdx="3" presStyleCnt="5">
        <dgm:presLayoutVars>
          <dgm:bulletEnabled val="1"/>
        </dgm:presLayoutVars>
      </dgm:prSet>
      <dgm:spPr/>
      <dgm:t>
        <a:bodyPr/>
        <a:lstStyle/>
        <a:p>
          <a:endParaRPr lang="en-US"/>
        </a:p>
      </dgm:t>
    </dgm:pt>
    <dgm:pt modelId="{7865C10F-4E02-2246-ADFA-61042F56BAC9}" type="pres">
      <dgm:prSet presAssocID="{4A2781FA-F890-F04C-BF89-87FD55330E56}" presName="parTrans" presStyleLbl="sibTrans2D1" presStyleIdx="4" presStyleCnt="5"/>
      <dgm:spPr/>
      <dgm:t>
        <a:bodyPr/>
        <a:lstStyle/>
        <a:p>
          <a:endParaRPr lang="en-US"/>
        </a:p>
      </dgm:t>
    </dgm:pt>
    <dgm:pt modelId="{BA2B3C5B-3AD9-1D48-BD51-4A69371819C1}" type="pres">
      <dgm:prSet presAssocID="{4A2781FA-F890-F04C-BF89-87FD55330E56}" presName="connectorText" presStyleLbl="sibTrans2D1" presStyleIdx="4" presStyleCnt="5"/>
      <dgm:spPr/>
      <dgm:t>
        <a:bodyPr/>
        <a:lstStyle/>
        <a:p>
          <a:endParaRPr lang="en-US"/>
        </a:p>
      </dgm:t>
    </dgm:pt>
    <dgm:pt modelId="{4FD8BAD4-E930-BC4A-9CDE-BA96AC66E1B9}" type="pres">
      <dgm:prSet presAssocID="{C42C8215-BB52-B04D-BC27-B200180AC96A}" presName="node" presStyleLbl="node1" presStyleIdx="4" presStyleCnt="5">
        <dgm:presLayoutVars>
          <dgm:bulletEnabled val="1"/>
        </dgm:presLayoutVars>
      </dgm:prSet>
      <dgm:spPr/>
      <dgm:t>
        <a:bodyPr/>
        <a:lstStyle/>
        <a:p>
          <a:endParaRPr lang="en-US"/>
        </a:p>
      </dgm:t>
    </dgm:pt>
  </dgm:ptLst>
  <dgm:cxnLst>
    <dgm:cxn modelId="{17FB0D9D-B483-954A-BF7B-9D8A1AB08119}" type="presOf" srcId="{121B039C-45B6-0D44-AE24-986E32951FBB}" destId="{02F71066-5926-FA40-B7E2-D3F831DAE264}" srcOrd="0" destOrd="0" presId="urn:microsoft.com/office/officeart/2005/8/layout/radial5"/>
    <dgm:cxn modelId="{677E44C5-9C4E-4C4E-A65D-3C0F6C94DD9D}" srcId="{D464A52C-854E-F046-AA47-F846E4711CC6}" destId="{E8C6712B-0885-E246-960B-D04839E9A642}" srcOrd="2" destOrd="0" parTransId="{D9A70FD0-FDF4-0940-B070-58F98E6D3700}" sibTransId="{527C9AB6-C929-0648-9064-F4F587BE72D7}"/>
    <dgm:cxn modelId="{A62EEB9B-E861-2241-94F8-AE22193C0E17}" type="presOf" srcId="{AE869932-1F34-2041-AAAF-6158DE401CB0}" destId="{48ACA2FB-42AC-3046-A71E-1E149E4F09E9}" srcOrd="0" destOrd="0" presId="urn:microsoft.com/office/officeart/2005/8/layout/radial5"/>
    <dgm:cxn modelId="{AFEF8200-BF4F-C847-BC4E-11D33CB5FE7E}" srcId="{D464A52C-854E-F046-AA47-F846E4711CC6}" destId="{A763C52F-A031-114E-BB6D-5741A02A4C1D}" srcOrd="3" destOrd="0" parTransId="{121B039C-45B6-0D44-AE24-986E32951FBB}" sibTransId="{D3683A5D-49A4-8542-9BC2-A6DC3B9800A5}"/>
    <dgm:cxn modelId="{DC2F456F-0AEA-7543-A1EA-02DB55472F71}" srcId="{D464A52C-854E-F046-AA47-F846E4711CC6}" destId="{C42C8215-BB52-B04D-BC27-B200180AC96A}" srcOrd="4" destOrd="0" parTransId="{4A2781FA-F890-F04C-BF89-87FD55330E56}" sibTransId="{C30F482C-8742-D244-914A-D3074A21D2CE}"/>
    <dgm:cxn modelId="{47BFB7D0-0681-2449-8618-C5D82AE25432}" type="presOf" srcId="{4A2781FA-F890-F04C-BF89-87FD55330E56}" destId="{7865C10F-4E02-2246-ADFA-61042F56BAC9}" srcOrd="0" destOrd="0" presId="urn:microsoft.com/office/officeart/2005/8/layout/radial5"/>
    <dgm:cxn modelId="{460F31EC-C0EB-914C-808A-404945240E32}" srcId="{AE869932-1F34-2041-AAAF-6158DE401CB0}" destId="{D464A52C-854E-F046-AA47-F846E4711CC6}" srcOrd="0" destOrd="0" parTransId="{C8005D70-3354-4241-8F44-5F89E8DB7B8F}" sibTransId="{9628E290-D71A-AF4A-B064-6C8811BB43C1}"/>
    <dgm:cxn modelId="{F683BC8C-4BE0-CA4A-97B4-FCD96A83DF41}" srcId="{D464A52C-854E-F046-AA47-F846E4711CC6}" destId="{F91C9B3A-8BEF-5445-8244-BD12D0912AB3}" srcOrd="1" destOrd="0" parTransId="{8E7B4488-4006-434D-B421-7C03C117D1AD}" sibTransId="{C3AE5B71-71DC-7D48-8559-755E7FBD4371}"/>
    <dgm:cxn modelId="{78AA7DE1-5AFC-1848-BCE7-212706B8312D}" type="presOf" srcId="{E8C6712B-0885-E246-960B-D04839E9A642}" destId="{8CB68F00-C1DD-3749-A2FF-763D978C62B7}" srcOrd="0" destOrd="0" presId="urn:microsoft.com/office/officeart/2005/8/layout/radial5"/>
    <dgm:cxn modelId="{E3395C74-43C1-4741-B6D8-00B218B91623}" type="presOf" srcId="{D464A52C-854E-F046-AA47-F846E4711CC6}" destId="{6A93AC0C-8ACB-E849-A648-EB5690938D93}" srcOrd="0" destOrd="0" presId="urn:microsoft.com/office/officeart/2005/8/layout/radial5"/>
    <dgm:cxn modelId="{84F8F240-91B8-F447-803E-B645D9416BC3}" type="presOf" srcId="{8E7B4488-4006-434D-B421-7C03C117D1AD}" destId="{A6B37939-CEF1-DF4E-8844-1DEF00C420DA}" srcOrd="1" destOrd="0" presId="urn:microsoft.com/office/officeart/2005/8/layout/radial5"/>
    <dgm:cxn modelId="{AF791891-E3DD-284D-9645-D50CA6ABFCBB}" type="presOf" srcId="{D9A70FD0-FDF4-0940-B070-58F98E6D3700}" destId="{FFA8F898-3D74-CF49-9193-9F441CC5696C}" srcOrd="0" destOrd="0" presId="urn:microsoft.com/office/officeart/2005/8/layout/radial5"/>
    <dgm:cxn modelId="{FD5E8C21-9F8C-5E4B-A128-24893F6426CA}" srcId="{D464A52C-854E-F046-AA47-F846E4711CC6}" destId="{3E3BDFD0-6E8D-294D-80F3-2C3634BBF87B}" srcOrd="0" destOrd="0" parTransId="{8C03DB08-ADB9-BD44-9E5F-C98273E3431C}" sibTransId="{CC122F1A-FF85-3E42-BBB0-90351C561D3E}"/>
    <dgm:cxn modelId="{D61D0BF6-6A89-BF47-813F-2B2B6DE96E1B}" type="presOf" srcId="{8E7B4488-4006-434D-B421-7C03C117D1AD}" destId="{31C58A62-9D0D-0F4E-A872-6FF8BC929F5C}" srcOrd="0" destOrd="0" presId="urn:microsoft.com/office/officeart/2005/8/layout/radial5"/>
    <dgm:cxn modelId="{15C4CC88-9620-5E4E-9089-B6E542A508EB}" type="presOf" srcId="{C42C8215-BB52-B04D-BC27-B200180AC96A}" destId="{4FD8BAD4-E930-BC4A-9CDE-BA96AC66E1B9}" srcOrd="0" destOrd="0" presId="urn:microsoft.com/office/officeart/2005/8/layout/radial5"/>
    <dgm:cxn modelId="{A82F2532-12C7-2842-A29F-B8CABE24F93A}" type="presOf" srcId="{8C03DB08-ADB9-BD44-9E5F-C98273E3431C}" destId="{85F6F3CD-0E7D-F34B-8DBB-B2B7AE6CEBC5}" srcOrd="0" destOrd="0" presId="urn:microsoft.com/office/officeart/2005/8/layout/radial5"/>
    <dgm:cxn modelId="{6BF9A606-B8B3-104F-84A2-49D5DBB0665B}" type="presOf" srcId="{A763C52F-A031-114E-BB6D-5741A02A4C1D}" destId="{2183B712-B27B-A24E-8353-56FA78B8B54C}" srcOrd="0" destOrd="0" presId="urn:microsoft.com/office/officeart/2005/8/layout/radial5"/>
    <dgm:cxn modelId="{089AD26D-4792-6E4C-8B87-782AC49D15E8}" type="presOf" srcId="{4A2781FA-F890-F04C-BF89-87FD55330E56}" destId="{BA2B3C5B-3AD9-1D48-BD51-4A69371819C1}" srcOrd="1" destOrd="0" presId="urn:microsoft.com/office/officeart/2005/8/layout/radial5"/>
    <dgm:cxn modelId="{2C63496C-AB04-B14B-B9DB-020CFD2CEA6C}" type="presOf" srcId="{D9A70FD0-FDF4-0940-B070-58F98E6D3700}" destId="{81E42768-1E7D-404C-AC84-BF7078D8D16F}" srcOrd="1" destOrd="0" presId="urn:microsoft.com/office/officeart/2005/8/layout/radial5"/>
    <dgm:cxn modelId="{49773676-DF8D-B84C-8F77-60172ADCD498}" type="presOf" srcId="{8C03DB08-ADB9-BD44-9E5F-C98273E3431C}" destId="{414F3700-CA19-4543-9EBE-40BD43E9AD0D}" srcOrd="1" destOrd="0" presId="urn:microsoft.com/office/officeart/2005/8/layout/radial5"/>
    <dgm:cxn modelId="{C5ECA6A5-1649-B14C-9327-0554463E2E62}" type="presOf" srcId="{F91C9B3A-8BEF-5445-8244-BD12D0912AB3}" destId="{108A1895-6702-0C46-B6D8-CB7F339177F1}" srcOrd="0" destOrd="0" presId="urn:microsoft.com/office/officeart/2005/8/layout/radial5"/>
    <dgm:cxn modelId="{B5AECCE1-FAD4-1745-A1CD-307ADAE98D9F}" type="presOf" srcId="{3E3BDFD0-6E8D-294D-80F3-2C3634BBF87B}" destId="{CE08ED8A-FD4A-5B4D-A195-AA6B8B0BF8B4}" srcOrd="0" destOrd="0" presId="urn:microsoft.com/office/officeart/2005/8/layout/radial5"/>
    <dgm:cxn modelId="{78B2F00E-9ECE-0C48-990A-5C84FAE28CA4}" type="presOf" srcId="{121B039C-45B6-0D44-AE24-986E32951FBB}" destId="{101265E3-3966-7B4F-A36B-254C050AE3E2}" srcOrd="1" destOrd="0" presId="urn:microsoft.com/office/officeart/2005/8/layout/radial5"/>
    <dgm:cxn modelId="{68F4EC52-C86E-2947-8F37-CE6D62A01488}" type="presParOf" srcId="{48ACA2FB-42AC-3046-A71E-1E149E4F09E9}" destId="{6A93AC0C-8ACB-E849-A648-EB5690938D93}" srcOrd="0" destOrd="0" presId="urn:microsoft.com/office/officeart/2005/8/layout/radial5"/>
    <dgm:cxn modelId="{202F33ED-730E-9D42-8C13-F3CB9BC3DD8C}" type="presParOf" srcId="{48ACA2FB-42AC-3046-A71E-1E149E4F09E9}" destId="{85F6F3CD-0E7D-F34B-8DBB-B2B7AE6CEBC5}" srcOrd="1" destOrd="0" presId="urn:microsoft.com/office/officeart/2005/8/layout/radial5"/>
    <dgm:cxn modelId="{E542A184-52C7-274F-9A99-7FF136B2EA7C}" type="presParOf" srcId="{85F6F3CD-0E7D-F34B-8DBB-B2B7AE6CEBC5}" destId="{414F3700-CA19-4543-9EBE-40BD43E9AD0D}" srcOrd="0" destOrd="0" presId="urn:microsoft.com/office/officeart/2005/8/layout/radial5"/>
    <dgm:cxn modelId="{CCE77899-9ECD-D849-926E-7730860E3B48}" type="presParOf" srcId="{48ACA2FB-42AC-3046-A71E-1E149E4F09E9}" destId="{CE08ED8A-FD4A-5B4D-A195-AA6B8B0BF8B4}" srcOrd="2" destOrd="0" presId="urn:microsoft.com/office/officeart/2005/8/layout/radial5"/>
    <dgm:cxn modelId="{880ED5E0-72BC-6746-B9C5-B066E3D6288E}" type="presParOf" srcId="{48ACA2FB-42AC-3046-A71E-1E149E4F09E9}" destId="{31C58A62-9D0D-0F4E-A872-6FF8BC929F5C}" srcOrd="3" destOrd="0" presId="urn:microsoft.com/office/officeart/2005/8/layout/radial5"/>
    <dgm:cxn modelId="{372F04F2-F731-014A-8BA2-9D0158D65383}" type="presParOf" srcId="{31C58A62-9D0D-0F4E-A872-6FF8BC929F5C}" destId="{A6B37939-CEF1-DF4E-8844-1DEF00C420DA}" srcOrd="0" destOrd="0" presId="urn:microsoft.com/office/officeart/2005/8/layout/radial5"/>
    <dgm:cxn modelId="{435B02E4-76B6-F74D-9416-01B02028019C}" type="presParOf" srcId="{48ACA2FB-42AC-3046-A71E-1E149E4F09E9}" destId="{108A1895-6702-0C46-B6D8-CB7F339177F1}" srcOrd="4" destOrd="0" presId="urn:microsoft.com/office/officeart/2005/8/layout/radial5"/>
    <dgm:cxn modelId="{EE77D4A2-C11B-344E-8835-3BF55F596435}" type="presParOf" srcId="{48ACA2FB-42AC-3046-A71E-1E149E4F09E9}" destId="{FFA8F898-3D74-CF49-9193-9F441CC5696C}" srcOrd="5" destOrd="0" presId="urn:microsoft.com/office/officeart/2005/8/layout/radial5"/>
    <dgm:cxn modelId="{93CECAD7-48EB-C44F-94F0-119A482CAE23}" type="presParOf" srcId="{FFA8F898-3D74-CF49-9193-9F441CC5696C}" destId="{81E42768-1E7D-404C-AC84-BF7078D8D16F}" srcOrd="0" destOrd="0" presId="urn:microsoft.com/office/officeart/2005/8/layout/radial5"/>
    <dgm:cxn modelId="{CDBC250B-FB55-B749-979C-2A78B6E46CB7}" type="presParOf" srcId="{48ACA2FB-42AC-3046-A71E-1E149E4F09E9}" destId="{8CB68F00-C1DD-3749-A2FF-763D978C62B7}" srcOrd="6" destOrd="0" presId="urn:microsoft.com/office/officeart/2005/8/layout/radial5"/>
    <dgm:cxn modelId="{AF098032-416E-4A43-A337-4AB43407FAF7}" type="presParOf" srcId="{48ACA2FB-42AC-3046-A71E-1E149E4F09E9}" destId="{02F71066-5926-FA40-B7E2-D3F831DAE264}" srcOrd="7" destOrd="0" presId="urn:microsoft.com/office/officeart/2005/8/layout/radial5"/>
    <dgm:cxn modelId="{BC989ACE-A224-1C4A-AC04-146C3A9CE1C9}" type="presParOf" srcId="{02F71066-5926-FA40-B7E2-D3F831DAE264}" destId="{101265E3-3966-7B4F-A36B-254C050AE3E2}" srcOrd="0" destOrd="0" presId="urn:microsoft.com/office/officeart/2005/8/layout/radial5"/>
    <dgm:cxn modelId="{FAC94E33-7497-FC43-987C-B2B105E1BC9B}" type="presParOf" srcId="{48ACA2FB-42AC-3046-A71E-1E149E4F09E9}" destId="{2183B712-B27B-A24E-8353-56FA78B8B54C}" srcOrd="8" destOrd="0" presId="urn:microsoft.com/office/officeart/2005/8/layout/radial5"/>
    <dgm:cxn modelId="{765E72E8-FAB7-D44F-B64D-388D104E7103}" type="presParOf" srcId="{48ACA2FB-42AC-3046-A71E-1E149E4F09E9}" destId="{7865C10F-4E02-2246-ADFA-61042F56BAC9}" srcOrd="9" destOrd="0" presId="urn:microsoft.com/office/officeart/2005/8/layout/radial5"/>
    <dgm:cxn modelId="{C09A9405-8615-CC47-A943-1321616F83A8}" type="presParOf" srcId="{7865C10F-4E02-2246-ADFA-61042F56BAC9}" destId="{BA2B3C5B-3AD9-1D48-BD51-4A69371819C1}" srcOrd="0" destOrd="0" presId="urn:microsoft.com/office/officeart/2005/8/layout/radial5"/>
    <dgm:cxn modelId="{99F28785-9378-CB47-8203-1C487B14C332}" type="presParOf" srcId="{48ACA2FB-42AC-3046-A71E-1E149E4F09E9}" destId="{4FD8BAD4-E930-BC4A-9CDE-BA96AC66E1B9}" srcOrd="10" destOrd="0" presId="urn:microsoft.com/office/officeart/2005/8/layout/radial5"/>
  </dgm:cxnLst>
  <dgm:bg>
    <a:solidFill>
      <a:schemeClr val="accent2"/>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5782B6-7FED-E646-B413-F268F31EEF96}" type="doc">
      <dgm:prSet loTypeId="urn:microsoft.com/office/officeart/2005/8/layout/radial5" loCatId="" qsTypeId="urn:microsoft.com/office/officeart/2005/8/quickstyle/simple4" qsCatId="simple" csTypeId="urn:microsoft.com/office/officeart/2005/8/colors/accent1_2" csCatId="accent1" phldr="1"/>
      <dgm:spPr/>
      <dgm:t>
        <a:bodyPr/>
        <a:lstStyle/>
        <a:p>
          <a:endParaRPr lang="en-US"/>
        </a:p>
      </dgm:t>
    </dgm:pt>
    <dgm:pt modelId="{4F1BF2D4-4888-9149-A80B-BEFC6BFCC87F}">
      <dgm:prSet phldrT="[Text]" custT="1"/>
      <dgm:spPr/>
      <dgm:t>
        <a:bodyPr/>
        <a:lstStyle/>
        <a:p>
          <a:r>
            <a:rPr lang="en-US" sz="2400">
              <a:solidFill>
                <a:schemeClr val="tx1"/>
              </a:solidFill>
            </a:rPr>
            <a:t>ad</a:t>
          </a:r>
        </a:p>
      </dgm:t>
    </dgm:pt>
    <dgm:pt modelId="{629DFCA7-7D2A-104C-A597-3261734C4091}" type="parTrans" cxnId="{2E659C11-EB33-5847-837D-3750EA62DFC2}">
      <dgm:prSet/>
      <dgm:spPr/>
      <dgm:t>
        <a:bodyPr/>
        <a:lstStyle/>
        <a:p>
          <a:endParaRPr lang="en-US">
            <a:solidFill>
              <a:schemeClr val="tx1"/>
            </a:solidFill>
          </a:endParaRPr>
        </a:p>
      </dgm:t>
    </dgm:pt>
    <dgm:pt modelId="{6AD251E4-F3AA-E84B-A873-7044F17E0258}" type="sibTrans" cxnId="{2E659C11-EB33-5847-837D-3750EA62DFC2}">
      <dgm:prSet/>
      <dgm:spPr/>
      <dgm:t>
        <a:bodyPr/>
        <a:lstStyle/>
        <a:p>
          <a:endParaRPr lang="en-US">
            <a:solidFill>
              <a:schemeClr val="tx1"/>
            </a:solidFill>
          </a:endParaRPr>
        </a:p>
      </dgm:t>
    </dgm:pt>
    <dgm:pt modelId="{B4A0F6DB-4E60-1040-B9A1-6906B12CB947}">
      <dgm:prSet phldrT="[Text]" custT="1"/>
      <dgm:spPr/>
      <dgm:t>
        <a:bodyPr/>
        <a:lstStyle/>
        <a:p>
          <a:r>
            <a:rPr lang="en-US" sz="1050">
              <a:solidFill>
                <a:schemeClr val="tx1"/>
              </a:solidFill>
            </a:rPr>
            <a:t>vocate</a:t>
          </a:r>
        </a:p>
      </dgm:t>
    </dgm:pt>
    <dgm:pt modelId="{D9CA4834-8155-AD48-9035-9D1708558749}" type="parTrans" cxnId="{9AA75342-4220-BB48-8E7F-56DF3D6BCC59}">
      <dgm:prSet custT="1"/>
      <dgm:spPr/>
      <dgm:t>
        <a:bodyPr/>
        <a:lstStyle/>
        <a:p>
          <a:endParaRPr lang="en-US" sz="1000">
            <a:solidFill>
              <a:schemeClr val="tx1"/>
            </a:solidFill>
          </a:endParaRPr>
        </a:p>
      </dgm:t>
    </dgm:pt>
    <dgm:pt modelId="{2B2D715D-E744-FF40-ADF8-B35DE294A537}" type="sibTrans" cxnId="{9AA75342-4220-BB48-8E7F-56DF3D6BCC59}">
      <dgm:prSet/>
      <dgm:spPr/>
      <dgm:t>
        <a:bodyPr/>
        <a:lstStyle/>
        <a:p>
          <a:endParaRPr lang="en-US">
            <a:solidFill>
              <a:schemeClr val="tx1"/>
            </a:solidFill>
          </a:endParaRPr>
        </a:p>
      </dgm:t>
    </dgm:pt>
    <dgm:pt modelId="{C4BFF981-BDCA-DF46-B79F-261D0BB95C08}">
      <dgm:prSet phldrT="[Text]" custT="1"/>
      <dgm:spPr/>
      <dgm:t>
        <a:bodyPr/>
        <a:lstStyle/>
        <a:p>
          <a:r>
            <a:rPr lang="en-US" sz="1050">
              <a:solidFill>
                <a:schemeClr val="tx1"/>
              </a:solidFill>
            </a:rPr>
            <a:t>vertisement</a:t>
          </a:r>
        </a:p>
      </dgm:t>
    </dgm:pt>
    <dgm:pt modelId="{DC5EDBD3-5303-E04F-8CB2-40D88257EECB}" type="parTrans" cxnId="{1FF24451-E965-4246-97BF-8ECF26E23B45}">
      <dgm:prSet custT="1"/>
      <dgm:spPr/>
      <dgm:t>
        <a:bodyPr/>
        <a:lstStyle/>
        <a:p>
          <a:endParaRPr lang="en-US" sz="1000">
            <a:solidFill>
              <a:schemeClr val="tx1"/>
            </a:solidFill>
          </a:endParaRPr>
        </a:p>
      </dgm:t>
    </dgm:pt>
    <dgm:pt modelId="{1711E00A-5405-9941-9784-04C30F99C6F0}" type="sibTrans" cxnId="{1FF24451-E965-4246-97BF-8ECF26E23B45}">
      <dgm:prSet/>
      <dgm:spPr/>
      <dgm:t>
        <a:bodyPr/>
        <a:lstStyle/>
        <a:p>
          <a:endParaRPr lang="en-US">
            <a:solidFill>
              <a:schemeClr val="tx1"/>
            </a:solidFill>
          </a:endParaRPr>
        </a:p>
      </dgm:t>
    </dgm:pt>
    <dgm:pt modelId="{5A5195B3-3C02-8243-99BE-29D720895CB6}">
      <dgm:prSet phldrT="[Text]" custT="1"/>
      <dgm:spPr/>
      <dgm:t>
        <a:bodyPr/>
        <a:lstStyle/>
        <a:p>
          <a:r>
            <a:rPr lang="en-US" sz="900">
              <a:solidFill>
                <a:schemeClr val="tx1"/>
              </a:solidFill>
            </a:rPr>
            <a:t>vantage</a:t>
          </a:r>
        </a:p>
      </dgm:t>
    </dgm:pt>
    <dgm:pt modelId="{5CBE701B-15AB-F349-997D-D494EF69CD78}" type="parTrans" cxnId="{E41FF6D2-09E7-FD41-8C30-648FC3D90C05}">
      <dgm:prSet custT="1"/>
      <dgm:spPr/>
      <dgm:t>
        <a:bodyPr/>
        <a:lstStyle/>
        <a:p>
          <a:endParaRPr lang="en-US" sz="1000">
            <a:solidFill>
              <a:schemeClr val="tx1"/>
            </a:solidFill>
          </a:endParaRPr>
        </a:p>
      </dgm:t>
    </dgm:pt>
    <dgm:pt modelId="{2984F582-4C6B-DD4B-BEB8-9F780E82ADEC}" type="sibTrans" cxnId="{E41FF6D2-09E7-FD41-8C30-648FC3D90C05}">
      <dgm:prSet/>
      <dgm:spPr/>
      <dgm:t>
        <a:bodyPr/>
        <a:lstStyle/>
        <a:p>
          <a:endParaRPr lang="en-US">
            <a:solidFill>
              <a:schemeClr val="tx1"/>
            </a:solidFill>
          </a:endParaRPr>
        </a:p>
      </dgm:t>
    </dgm:pt>
    <dgm:pt modelId="{D95068F6-BEDC-6F43-9BD8-1B31EE0FF75C}">
      <dgm:prSet phldrT="[Text]" custT="1"/>
      <dgm:spPr/>
      <dgm:t>
        <a:bodyPr/>
        <a:lstStyle/>
        <a:p>
          <a:r>
            <a:rPr lang="en-US" sz="1050">
              <a:solidFill>
                <a:schemeClr val="tx1"/>
              </a:solidFill>
            </a:rPr>
            <a:t>verb</a:t>
          </a:r>
        </a:p>
      </dgm:t>
    </dgm:pt>
    <dgm:pt modelId="{DAF3F9D6-5AC5-BF47-A87B-5C45AB0E9998}" type="parTrans" cxnId="{1449982F-4438-6D45-A7F3-CD12526955BC}">
      <dgm:prSet custT="1"/>
      <dgm:spPr/>
      <dgm:t>
        <a:bodyPr/>
        <a:lstStyle/>
        <a:p>
          <a:endParaRPr lang="en-US" sz="1000">
            <a:solidFill>
              <a:schemeClr val="tx1"/>
            </a:solidFill>
          </a:endParaRPr>
        </a:p>
      </dgm:t>
    </dgm:pt>
    <dgm:pt modelId="{B8D1D144-9F37-834D-BB56-BBE6E9C6A5E4}" type="sibTrans" cxnId="{1449982F-4438-6D45-A7F3-CD12526955BC}">
      <dgm:prSet/>
      <dgm:spPr/>
      <dgm:t>
        <a:bodyPr/>
        <a:lstStyle/>
        <a:p>
          <a:endParaRPr lang="en-US">
            <a:solidFill>
              <a:schemeClr val="tx1"/>
            </a:solidFill>
          </a:endParaRPr>
        </a:p>
      </dgm:t>
    </dgm:pt>
    <dgm:pt modelId="{36D1F2A0-8C7B-0340-A5A3-84235A15CA69}">
      <dgm:prSet phldrT="[Text]" custT="1"/>
      <dgm:spPr/>
      <dgm:t>
        <a:bodyPr/>
        <a:lstStyle/>
        <a:p>
          <a:r>
            <a:rPr lang="en-US" sz="1050">
              <a:solidFill>
                <a:schemeClr val="tx1"/>
              </a:solidFill>
            </a:rPr>
            <a:t>dict</a:t>
          </a:r>
        </a:p>
      </dgm:t>
    </dgm:pt>
    <dgm:pt modelId="{69E8FD53-DEFB-214C-BCE7-B91C1D9E4BE5}" type="parTrans" cxnId="{4FB04C5B-7DB1-6B43-9303-AD666C1CBACE}">
      <dgm:prSet custT="1"/>
      <dgm:spPr/>
      <dgm:t>
        <a:bodyPr/>
        <a:lstStyle/>
        <a:p>
          <a:endParaRPr lang="en-US" sz="1000">
            <a:solidFill>
              <a:schemeClr val="tx1"/>
            </a:solidFill>
          </a:endParaRPr>
        </a:p>
      </dgm:t>
    </dgm:pt>
    <dgm:pt modelId="{F6979931-347A-D64A-852B-A790CE899157}" type="sibTrans" cxnId="{4FB04C5B-7DB1-6B43-9303-AD666C1CBACE}">
      <dgm:prSet/>
      <dgm:spPr/>
      <dgm:t>
        <a:bodyPr/>
        <a:lstStyle/>
        <a:p>
          <a:endParaRPr lang="en-US">
            <a:solidFill>
              <a:schemeClr val="tx1"/>
            </a:solidFill>
          </a:endParaRPr>
        </a:p>
      </dgm:t>
    </dgm:pt>
    <dgm:pt modelId="{2AB46897-C0D9-1642-9766-AF3D6D370F2E}" type="pres">
      <dgm:prSet presAssocID="{335782B6-7FED-E646-B413-F268F31EEF96}" presName="Name0" presStyleCnt="0">
        <dgm:presLayoutVars>
          <dgm:chMax val="1"/>
          <dgm:dir/>
          <dgm:animLvl val="ctr"/>
          <dgm:resizeHandles val="exact"/>
        </dgm:presLayoutVars>
      </dgm:prSet>
      <dgm:spPr/>
      <dgm:t>
        <a:bodyPr/>
        <a:lstStyle/>
        <a:p>
          <a:endParaRPr lang="en-US"/>
        </a:p>
      </dgm:t>
    </dgm:pt>
    <dgm:pt modelId="{BF75471E-5E60-8541-92B8-D18DC86B3244}" type="pres">
      <dgm:prSet presAssocID="{4F1BF2D4-4888-9149-A80B-BEFC6BFCC87F}" presName="centerShape" presStyleLbl="node0" presStyleIdx="0" presStyleCnt="1"/>
      <dgm:spPr/>
      <dgm:t>
        <a:bodyPr/>
        <a:lstStyle/>
        <a:p>
          <a:endParaRPr lang="en-US"/>
        </a:p>
      </dgm:t>
    </dgm:pt>
    <dgm:pt modelId="{7524844A-E1F9-4542-BA7E-4E4A18219549}" type="pres">
      <dgm:prSet presAssocID="{D9CA4834-8155-AD48-9035-9D1708558749}" presName="parTrans" presStyleLbl="sibTrans2D1" presStyleIdx="0" presStyleCnt="5"/>
      <dgm:spPr/>
      <dgm:t>
        <a:bodyPr/>
        <a:lstStyle/>
        <a:p>
          <a:endParaRPr lang="en-US"/>
        </a:p>
      </dgm:t>
    </dgm:pt>
    <dgm:pt modelId="{D5B111BA-4B04-FE4B-ACED-6970C8D374CC}" type="pres">
      <dgm:prSet presAssocID="{D9CA4834-8155-AD48-9035-9D1708558749}" presName="connectorText" presStyleLbl="sibTrans2D1" presStyleIdx="0" presStyleCnt="5"/>
      <dgm:spPr/>
      <dgm:t>
        <a:bodyPr/>
        <a:lstStyle/>
        <a:p>
          <a:endParaRPr lang="en-US"/>
        </a:p>
      </dgm:t>
    </dgm:pt>
    <dgm:pt modelId="{7A562AEF-738A-9142-9732-F40E9780959F}" type="pres">
      <dgm:prSet presAssocID="{B4A0F6DB-4E60-1040-B9A1-6906B12CB947}" presName="node" presStyleLbl="node1" presStyleIdx="0" presStyleCnt="5">
        <dgm:presLayoutVars>
          <dgm:bulletEnabled val="1"/>
        </dgm:presLayoutVars>
      </dgm:prSet>
      <dgm:spPr/>
      <dgm:t>
        <a:bodyPr/>
        <a:lstStyle/>
        <a:p>
          <a:endParaRPr lang="en-US"/>
        </a:p>
      </dgm:t>
    </dgm:pt>
    <dgm:pt modelId="{760559A0-ADBE-344E-93D6-9AF3223E0C05}" type="pres">
      <dgm:prSet presAssocID="{DC5EDBD3-5303-E04F-8CB2-40D88257EECB}" presName="parTrans" presStyleLbl="sibTrans2D1" presStyleIdx="1" presStyleCnt="5"/>
      <dgm:spPr/>
      <dgm:t>
        <a:bodyPr/>
        <a:lstStyle/>
        <a:p>
          <a:endParaRPr lang="en-US"/>
        </a:p>
      </dgm:t>
    </dgm:pt>
    <dgm:pt modelId="{0F03BBC5-1674-DA49-A409-DC8CA5A19D7B}" type="pres">
      <dgm:prSet presAssocID="{DC5EDBD3-5303-E04F-8CB2-40D88257EECB}" presName="connectorText" presStyleLbl="sibTrans2D1" presStyleIdx="1" presStyleCnt="5"/>
      <dgm:spPr/>
      <dgm:t>
        <a:bodyPr/>
        <a:lstStyle/>
        <a:p>
          <a:endParaRPr lang="en-US"/>
        </a:p>
      </dgm:t>
    </dgm:pt>
    <dgm:pt modelId="{CD44BA03-8A41-6447-9C51-1EA95AE36226}" type="pres">
      <dgm:prSet presAssocID="{C4BFF981-BDCA-DF46-B79F-261D0BB95C08}" presName="node" presStyleLbl="node1" presStyleIdx="1" presStyleCnt="5">
        <dgm:presLayoutVars>
          <dgm:bulletEnabled val="1"/>
        </dgm:presLayoutVars>
      </dgm:prSet>
      <dgm:spPr/>
      <dgm:t>
        <a:bodyPr/>
        <a:lstStyle/>
        <a:p>
          <a:endParaRPr lang="en-US"/>
        </a:p>
      </dgm:t>
    </dgm:pt>
    <dgm:pt modelId="{A5024694-BD23-C64C-A2AF-0AAD4880D651}" type="pres">
      <dgm:prSet presAssocID="{5CBE701B-15AB-F349-997D-D494EF69CD78}" presName="parTrans" presStyleLbl="sibTrans2D1" presStyleIdx="2" presStyleCnt="5"/>
      <dgm:spPr/>
      <dgm:t>
        <a:bodyPr/>
        <a:lstStyle/>
        <a:p>
          <a:endParaRPr lang="en-US"/>
        </a:p>
      </dgm:t>
    </dgm:pt>
    <dgm:pt modelId="{B6155E8F-B65B-8441-8197-4BA8D844DF82}" type="pres">
      <dgm:prSet presAssocID="{5CBE701B-15AB-F349-997D-D494EF69CD78}" presName="connectorText" presStyleLbl="sibTrans2D1" presStyleIdx="2" presStyleCnt="5"/>
      <dgm:spPr/>
      <dgm:t>
        <a:bodyPr/>
        <a:lstStyle/>
        <a:p>
          <a:endParaRPr lang="en-US"/>
        </a:p>
      </dgm:t>
    </dgm:pt>
    <dgm:pt modelId="{066DEB60-C303-AC46-A9E0-258F8E7B1D2A}" type="pres">
      <dgm:prSet presAssocID="{5A5195B3-3C02-8243-99BE-29D720895CB6}" presName="node" presStyleLbl="node1" presStyleIdx="2" presStyleCnt="5">
        <dgm:presLayoutVars>
          <dgm:bulletEnabled val="1"/>
        </dgm:presLayoutVars>
      </dgm:prSet>
      <dgm:spPr/>
      <dgm:t>
        <a:bodyPr/>
        <a:lstStyle/>
        <a:p>
          <a:endParaRPr lang="en-US"/>
        </a:p>
      </dgm:t>
    </dgm:pt>
    <dgm:pt modelId="{C84377B3-DA76-044B-8ACA-F87A929F471D}" type="pres">
      <dgm:prSet presAssocID="{DAF3F9D6-5AC5-BF47-A87B-5C45AB0E9998}" presName="parTrans" presStyleLbl="sibTrans2D1" presStyleIdx="3" presStyleCnt="5"/>
      <dgm:spPr/>
      <dgm:t>
        <a:bodyPr/>
        <a:lstStyle/>
        <a:p>
          <a:endParaRPr lang="en-US"/>
        </a:p>
      </dgm:t>
    </dgm:pt>
    <dgm:pt modelId="{D54CBAAA-8FDE-E048-9324-9C7E94AA62DD}" type="pres">
      <dgm:prSet presAssocID="{DAF3F9D6-5AC5-BF47-A87B-5C45AB0E9998}" presName="connectorText" presStyleLbl="sibTrans2D1" presStyleIdx="3" presStyleCnt="5"/>
      <dgm:spPr/>
      <dgm:t>
        <a:bodyPr/>
        <a:lstStyle/>
        <a:p>
          <a:endParaRPr lang="en-US"/>
        </a:p>
      </dgm:t>
    </dgm:pt>
    <dgm:pt modelId="{73F79DF0-FD78-A042-89F7-191DE2BF3F3C}" type="pres">
      <dgm:prSet presAssocID="{D95068F6-BEDC-6F43-9BD8-1B31EE0FF75C}" presName="node" presStyleLbl="node1" presStyleIdx="3" presStyleCnt="5">
        <dgm:presLayoutVars>
          <dgm:bulletEnabled val="1"/>
        </dgm:presLayoutVars>
      </dgm:prSet>
      <dgm:spPr/>
      <dgm:t>
        <a:bodyPr/>
        <a:lstStyle/>
        <a:p>
          <a:endParaRPr lang="en-US"/>
        </a:p>
      </dgm:t>
    </dgm:pt>
    <dgm:pt modelId="{4EE0E5BC-47C2-424E-A73E-2596379E57BF}" type="pres">
      <dgm:prSet presAssocID="{69E8FD53-DEFB-214C-BCE7-B91C1D9E4BE5}" presName="parTrans" presStyleLbl="sibTrans2D1" presStyleIdx="4" presStyleCnt="5"/>
      <dgm:spPr/>
      <dgm:t>
        <a:bodyPr/>
        <a:lstStyle/>
        <a:p>
          <a:endParaRPr lang="en-US"/>
        </a:p>
      </dgm:t>
    </dgm:pt>
    <dgm:pt modelId="{E0F75F75-5168-E445-B5A0-698387154693}" type="pres">
      <dgm:prSet presAssocID="{69E8FD53-DEFB-214C-BCE7-B91C1D9E4BE5}" presName="connectorText" presStyleLbl="sibTrans2D1" presStyleIdx="4" presStyleCnt="5"/>
      <dgm:spPr/>
      <dgm:t>
        <a:bodyPr/>
        <a:lstStyle/>
        <a:p>
          <a:endParaRPr lang="en-US"/>
        </a:p>
      </dgm:t>
    </dgm:pt>
    <dgm:pt modelId="{379E3746-F332-B74B-B3A6-72BEEB4E60A0}" type="pres">
      <dgm:prSet presAssocID="{36D1F2A0-8C7B-0340-A5A3-84235A15CA69}" presName="node" presStyleLbl="node1" presStyleIdx="4" presStyleCnt="5">
        <dgm:presLayoutVars>
          <dgm:bulletEnabled val="1"/>
        </dgm:presLayoutVars>
      </dgm:prSet>
      <dgm:spPr/>
      <dgm:t>
        <a:bodyPr/>
        <a:lstStyle/>
        <a:p>
          <a:endParaRPr lang="en-US"/>
        </a:p>
      </dgm:t>
    </dgm:pt>
  </dgm:ptLst>
  <dgm:cxnLst>
    <dgm:cxn modelId="{49C3DB1B-E635-7E4B-8BB3-62367EA4CF95}" type="presOf" srcId="{4F1BF2D4-4888-9149-A80B-BEFC6BFCC87F}" destId="{BF75471E-5E60-8541-92B8-D18DC86B3244}" srcOrd="0" destOrd="0" presId="urn:microsoft.com/office/officeart/2005/8/layout/radial5"/>
    <dgm:cxn modelId="{9DA1C3BA-6E2B-774A-BECE-9598BF6684D6}" type="presOf" srcId="{69E8FD53-DEFB-214C-BCE7-B91C1D9E4BE5}" destId="{E0F75F75-5168-E445-B5A0-698387154693}" srcOrd="1" destOrd="0" presId="urn:microsoft.com/office/officeart/2005/8/layout/radial5"/>
    <dgm:cxn modelId="{EDD72D35-613B-D34F-91A0-77B7924346FA}" type="presOf" srcId="{DC5EDBD3-5303-E04F-8CB2-40D88257EECB}" destId="{760559A0-ADBE-344E-93D6-9AF3223E0C05}" srcOrd="0" destOrd="0" presId="urn:microsoft.com/office/officeart/2005/8/layout/radial5"/>
    <dgm:cxn modelId="{1449982F-4438-6D45-A7F3-CD12526955BC}" srcId="{4F1BF2D4-4888-9149-A80B-BEFC6BFCC87F}" destId="{D95068F6-BEDC-6F43-9BD8-1B31EE0FF75C}" srcOrd="3" destOrd="0" parTransId="{DAF3F9D6-5AC5-BF47-A87B-5C45AB0E9998}" sibTransId="{B8D1D144-9F37-834D-BB56-BBE6E9C6A5E4}"/>
    <dgm:cxn modelId="{DFD91A1D-2A29-3F40-82AE-4E6D372AEFD6}" type="presOf" srcId="{36D1F2A0-8C7B-0340-A5A3-84235A15CA69}" destId="{379E3746-F332-B74B-B3A6-72BEEB4E60A0}" srcOrd="0" destOrd="0" presId="urn:microsoft.com/office/officeart/2005/8/layout/radial5"/>
    <dgm:cxn modelId="{FB9B064C-0C39-5644-B94D-3877FA6DBEDC}" type="presOf" srcId="{5A5195B3-3C02-8243-99BE-29D720895CB6}" destId="{066DEB60-C303-AC46-A9E0-258F8E7B1D2A}" srcOrd="0" destOrd="0" presId="urn:microsoft.com/office/officeart/2005/8/layout/radial5"/>
    <dgm:cxn modelId="{1ED877B7-8317-904F-92BD-B87A493D862F}" type="presOf" srcId="{335782B6-7FED-E646-B413-F268F31EEF96}" destId="{2AB46897-C0D9-1642-9766-AF3D6D370F2E}" srcOrd="0" destOrd="0" presId="urn:microsoft.com/office/officeart/2005/8/layout/radial5"/>
    <dgm:cxn modelId="{4FB04C5B-7DB1-6B43-9303-AD666C1CBACE}" srcId="{4F1BF2D4-4888-9149-A80B-BEFC6BFCC87F}" destId="{36D1F2A0-8C7B-0340-A5A3-84235A15CA69}" srcOrd="4" destOrd="0" parTransId="{69E8FD53-DEFB-214C-BCE7-B91C1D9E4BE5}" sibTransId="{F6979931-347A-D64A-852B-A790CE899157}"/>
    <dgm:cxn modelId="{6C5F0F64-BBB1-2B4B-821B-DEC78B000199}" type="presOf" srcId="{5CBE701B-15AB-F349-997D-D494EF69CD78}" destId="{B6155E8F-B65B-8441-8197-4BA8D844DF82}" srcOrd="1" destOrd="0" presId="urn:microsoft.com/office/officeart/2005/8/layout/radial5"/>
    <dgm:cxn modelId="{8C4007CF-5E69-FD48-9CBB-AEB80A354071}" type="presOf" srcId="{D9CA4834-8155-AD48-9035-9D1708558749}" destId="{7524844A-E1F9-4542-BA7E-4E4A18219549}" srcOrd="0" destOrd="0" presId="urn:microsoft.com/office/officeart/2005/8/layout/radial5"/>
    <dgm:cxn modelId="{4BFCE395-3D49-A44C-B7B9-7912F1F64CA0}" type="presOf" srcId="{DAF3F9D6-5AC5-BF47-A87B-5C45AB0E9998}" destId="{D54CBAAA-8FDE-E048-9324-9C7E94AA62DD}" srcOrd="1" destOrd="0" presId="urn:microsoft.com/office/officeart/2005/8/layout/radial5"/>
    <dgm:cxn modelId="{918E9AE5-B4CD-954A-90E5-935C08DA6A80}" type="presOf" srcId="{5CBE701B-15AB-F349-997D-D494EF69CD78}" destId="{A5024694-BD23-C64C-A2AF-0AAD4880D651}" srcOrd="0" destOrd="0" presId="urn:microsoft.com/office/officeart/2005/8/layout/radial5"/>
    <dgm:cxn modelId="{1FF24451-E965-4246-97BF-8ECF26E23B45}" srcId="{4F1BF2D4-4888-9149-A80B-BEFC6BFCC87F}" destId="{C4BFF981-BDCA-DF46-B79F-261D0BB95C08}" srcOrd="1" destOrd="0" parTransId="{DC5EDBD3-5303-E04F-8CB2-40D88257EECB}" sibTransId="{1711E00A-5405-9941-9784-04C30F99C6F0}"/>
    <dgm:cxn modelId="{6B13B5B0-79E7-CD48-89AF-1E11C46055EE}" type="presOf" srcId="{D95068F6-BEDC-6F43-9BD8-1B31EE0FF75C}" destId="{73F79DF0-FD78-A042-89F7-191DE2BF3F3C}" srcOrd="0" destOrd="0" presId="urn:microsoft.com/office/officeart/2005/8/layout/radial5"/>
    <dgm:cxn modelId="{9AA75342-4220-BB48-8E7F-56DF3D6BCC59}" srcId="{4F1BF2D4-4888-9149-A80B-BEFC6BFCC87F}" destId="{B4A0F6DB-4E60-1040-B9A1-6906B12CB947}" srcOrd="0" destOrd="0" parTransId="{D9CA4834-8155-AD48-9035-9D1708558749}" sibTransId="{2B2D715D-E744-FF40-ADF8-B35DE294A537}"/>
    <dgm:cxn modelId="{78DEF853-0E01-CA44-B097-222890DEB699}" type="presOf" srcId="{C4BFF981-BDCA-DF46-B79F-261D0BB95C08}" destId="{CD44BA03-8A41-6447-9C51-1EA95AE36226}" srcOrd="0" destOrd="0" presId="urn:microsoft.com/office/officeart/2005/8/layout/radial5"/>
    <dgm:cxn modelId="{12A95437-BC51-EF48-963E-F0D5AD114A2C}" type="presOf" srcId="{D9CA4834-8155-AD48-9035-9D1708558749}" destId="{D5B111BA-4B04-FE4B-ACED-6970C8D374CC}" srcOrd="1" destOrd="0" presId="urn:microsoft.com/office/officeart/2005/8/layout/radial5"/>
    <dgm:cxn modelId="{AC34109F-FD04-334F-A933-7885184FE35A}" type="presOf" srcId="{DC5EDBD3-5303-E04F-8CB2-40D88257EECB}" destId="{0F03BBC5-1674-DA49-A409-DC8CA5A19D7B}" srcOrd="1" destOrd="0" presId="urn:microsoft.com/office/officeart/2005/8/layout/radial5"/>
    <dgm:cxn modelId="{0DA1B318-8A74-BF49-AEB3-782F9C7EBE92}" type="presOf" srcId="{DAF3F9D6-5AC5-BF47-A87B-5C45AB0E9998}" destId="{C84377B3-DA76-044B-8ACA-F87A929F471D}" srcOrd="0" destOrd="0" presId="urn:microsoft.com/office/officeart/2005/8/layout/radial5"/>
    <dgm:cxn modelId="{E41FF6D2-09E7-FD41-8C30-648FC3D90C05}" srcId="{4F1BF2D4-4888-9149-A80B-BEFC6BFCC87F}" destId="{5A5195B3-3C02-8243-99BE-29D720895CB6}" srcOrd="2" destOrd="0" parTransId="{5CBE701B-15AB-F349-997D-D494EF69CD78}" sibTransId="{2984F582-4C6B-DD4B-BEB8-9F780E82ADEC}"/>
    <dgm:cxn modelId="{B24247DF-0DED-BF4A-930A-810BC63A1F34}" type="presOf" srcId="{69E8FD53-DEFB-214C-BCE7-B91C1D9E4BE5}" destId="{4EE0E5BC-47C2-424E-A73E-2596379E57BF}" srcOrd="0" destOrd="0" presId="urn:microsoft.com/office/officeart/2005/8/layout/radial5"/>
    <dgm:cxn modelId="{658B2FD6-CCAD-8E4D-9CB1-A8DBC96BC655}" type="presOf" srcId="{B4A0F6DB-4E60-1040-B9A1-6906B12CB947}" destId="{7A562AEF-738A-9142-9732-F40E9780959F}" srcOrd="0" destOrd="0" presId="urn:microsoft.com/office/officeart/2005/8/layout/radial5"/>
    <dgm:cxn modelId="{2E659C11-EB33-5847-837D-3750EA62DFC2}" srcId="{335782B6-7FED-E646-B413-F268F31EEF96}" destId="{4F1BF2D4-4888-9149-A80B-BEFC6BFCC87F}" srcOrd="0" destOrd="0" parTransId="{629DFCA7-7D2A-104C-A597-3261734C4091}" sibTransId="{6AD251E4-F3AA-E84B-A873-7044F17E0258}"/>
    <dgm:cxn modelId="{2677B894-3B34-C64D-9D2B-F19E8C5F621C}" type="presParOf" srcId="{2AB46897-C0D9-1642-9766-AF3D6D370F2E}" destId="{BF75471E-5E60-8541-92B8-D18DC86B3244}" srcOrd="0" destOrd="0" presId="urn:microsoft.com/office/officeart/2005/8/layout/radial5"/>
    <dgm:cxn modelId="{BB33AAB0-DA09-9248-8871-7286233EFABB}" type="presParOf" srcId="{2AB46897-C0D9-1642-9766-AF3D6D370F2E}" destId="{7524844A-E1F9-4542-BA7E-4E4A18219549}" srcOrd="1" destOrd="0" presId="urn:microsoft.com/office/officeart/2005/8/layout/radial5"/>
    <dgm:cxn modelId="{38973EFF-5579-3843-8CD6-7951AAE147C4}" type="presParOf" srcId="{7524844A-E1F9-4542-BA7E-4E4A18219549}" destId="{D5B111BA-4B04-FE4B-ACED-6970C8D374CC}" srcOrd="0" destOrd="0" presId="urn:microsoft.com/office/officeart/2005/8/layout/radial5"/>
    <dgm:cxn modelId="{BBA59387-24AB-6043-8B36-85FA1A0F3830}" type="presParOf" srcId="{2AB46897-C0D9-1642-9766-AF3D6D370F2E}" destId="{7A562AEF-738A-9142-9732-F40E9780959F}" srcOrd="2" destOrd="0" presId="urn:microsoft.com/office/officeart/2005/8/layout/radial5"/>
    <dgm:cxn modelId="{0EAEF697-756E-B84B-A162-042280075BA4}" type="presParOf" srcId="{2AB46897-C0D9-1642-9766-AF3D6D370F2E}" destId="{760559A0-ADBE-344E-93D6-9AF3223E0C05}" srcOrd="3" destOrd="0" presId="urn:microsoft.com/office/officeart/2005/8/layout/radial5"/>
    <dgm:cxn modelId="{B43D5DA3-5590-A64F-81A6-C0FB117FAC1A}" type="presParOf" srcId="{760559A0-ADBE-344E-93D6-9AF3223E0C05}" destId="{0F03BBC5-1674-DA49-A409-DC8CA5A19D7B}" srcOrd="0" destOrd="0" presId="urn:microsoft.com/office/officeart/2005/8/layout/radial5"/>
    <dgm:cxn modelId="{2AD3B4E4-7CA9-6F45-8816-9FEEC1822ADF}" type="presParOf" srcId="{2AB46897-C0D9-1642-9766-AF3D6D370F2E}" destId="{CD44BA03-8A41-6447-9C51-1EA95AE36226}" srcOrd="4" destOrd="0" presId="urn:microsoft.com/office/officeart/2005/8/layout/radial5"/>
    <dgm:cxn modelId="{48B6EF3E-F169-C847-96C3-A4AE544F90E6}" type="presParOf" srcId="{2AB46897-C0D9-1642-9766-AF3D6D370F2E}" destId="{A5024694-BD23-C64C-A2AF-0AAD4880D651}" srcOrd="5" destOrd="0" presId="urn:microsoft.com/office/officeart/2005/8/layout/radial5"/>
    <dgm:cxn modelId="{971C8835-F0F6-3C4B-A363-2441FAE77DA6}" type="presParOf" srcId="{A5024694-BD23-C64C-A2AF-0AAD4880D651}" destId="{B6155E8F-B65B-8441-8197-4BA8D844DF82}" srcOrd="0" destOrd="0" presId="urn:microsoft.com/office/officeart/2005/8/layout/radial5"/>
    <dgm:cxn modelId="{41035315-C282-D042-B87B-EA21DB3728A3}" type="presParOf" srcId="{2AB46897-C0D9-1642-9766-AF3D6D370F2E}" destId="{066DEB60-C303-AC46-A9E0-258F8E7B1D2A}" srcOrd="6" destOrd="0" presId="urn:microsoft.com/office/officeart/2005/8/layout/radial5"/>
    <dgm:cxn modelId="{457E9667-EB47-A34F-B417-78C364DE1719}" type="presParOf" srcId="{2AB46897-C0D9-1642-9766-AF3D6D370F2E}" destId="{C84377B3-DA76-044B-8ACA-F87A929F471D}" srcOrd="7" destOrd="0" presId="urn:microsoft.com/office/officeart/2005/8/layout/radial5"/>
    <dgm:cxn modelId="{E43E574B-4C67-044D-9ED6-4A1D309B9F74}" type="presParOf" srcId="{C84377B3-DA76-044B-8ACA-F87A929F471D}" destId="{D54CBAAA-8FDE-E048-9324-9C7E94AA62DD}" srcOrd="0" destOrd="0" presId="urn:microsoft.com/office/officeart/2005/8/layout/radial5"/>
    <dgm:cxn modelId="{9D43DCF0-2027-F045-9EB5-EF71D0AAE792}" type="presParOf" srcId="{2AB46897-C0D9-1642-9766-AF3D6D370F2E}" destId="{73F79DF0-FD78-A042-89F7-191DE2BF3F3C}" srcOrd="8" destOrd="0" presId="urn:microsoft.com/office/officeart/2005/8/layout/radial5"/>
    <dgm:cxn modelId="{A4085344-2CCE-1347-8DAD-F1AA7E630AD6}" type="presParOf" srcId="{2AB46897-C0D9-1642-9766-AF3D6D370F2E}" destId="{4EE0E5BC-47C2-424E-A73E-2596379E57BF}" srcOrd="9" destOrd="0" presId="urn:microsoft.com/office/officeart/2005/8/layout/radial5"/>
    <dgm:cxn modelId="{E508C177-FFF7-1E45-89D7-96CC859DB61C}" type="presParOf" srcId="{4EE0E5BC-47C2-424E-A73E-2596379E57BF}" destId="{E0F75F75-5168-E445-B5A0-698387154693}" srcOrd="0" destOrd="0" presId="urn:microsoft.com/office/officeart/2005/8/layout/radial5"/>
    <dgm:cxn modelId="{55C193CE-85F2-ED46-9C5E-75B09F17076B}" type="presParOf" srcId="{2AB46897-C0D9-1642-9766-AF3D6D370F2E}" destId="{379E3746-F332-B74B-B3A6-72BEEB4E60A0}" srcOrd="10" destOrd="0" presId="urn:microsoft.com/office/officeart/2005/8/layout/radial5"/>
  </dgm:cxnLst>
  <dgm:bg>
    <a:solidFill>
      <a:schemeClr val="accent6"/>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70F7B-0A73-C74F-8842-E0533B001F2F}">
      <dsp:nvSpPr>
        <dsp:cNvPr id="0" name=""/>
        <dsp:cNvSpPr/>
      </dsp:nvSpPr>
      <dsp:spPr>
        <a:xfrm>
          <a:off x="2385101" y="1545388"/>
          <a:ext cx="911979" cy="911979"/>
        </a:xfrm>
        <a:prstGeom prst="ellipse">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a:t>mis</a:t>
          </a:r>
        </a:p>
      </dsp:txBody>
      <dsp:txXfrm>
        <a:off x="2518657" y="1678944"/>
        <a:ext cx="644867" cy="644867"/>
      </dsp:txXfrm>
    </dsp:sp>
    <dsp:sp modelId="{D2D75B97-C3A6-714E-99BE-1B6B2358633C}">
      <dsp:nvSpPr>
        <dsp:cNvPr id="0" name=""/>
        <dsp:cNvSpPr/>
      </dsp:nvSpPr>
      <dsp:spPr>
        <a:xfrm rot="16200000">
          <a:off x="2734396" y="1195081"/>
          <a:ext cx="213388" cy="310072"/>
        </a:xfrm>
        <a:prstGeom prst="rightArrow">
          <a:avLst>
            <a:gd name="adj1" fmla="val 60000"/>
            <a:gd name="adj2" fmla="val 50000"/>
          </a:avLst>
        </a:prstGeom>
        <a:gradFill rotWithShape="0">
          <a:gsLst>
            <a:gs pos="0">
              <a:schemeClr val="accent3">
                <a:tint val="60000"/>
                <a:hueOff val="0"/>
                <a:satOff val="0"/>
                <a:lumOff val="0"/>
                <a:alphaOff val="0"/>
              </a:schemeClr>
            </a:gs>
            <a:gs pos="100000">
              <a:schemeClr val="accent3">
                <a:tint val="6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766404" y="1289103"/>
        <a:ext cx="149372" cy="186044"/>
      </dsp:txXfrm>
    </dsp:sp>
    <dsp:sp modelId="{7460E27A-900C-3243-8520-F3149A28CF04}">
      <dsp:nvSpPr>
        <dsp:cNvPr id="0" name=""/>
        <dsp:cNvSpPr/>
      </dsp:nvSpPr>
      <dsp:spPr>
        <a:xfrm>
          <a:off x="2271104" y="2794"/>
          <a:ext cx="1139973" cy="1139973"/>
        </a:xfrm>
        <a:prstGeom prst="ellipse">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a:t>spelt</a:t>
          </a:r>
        </a:p>
      </dsp:txBody>
      <dsp:txXfrm>
        <a:off x="2438049" y="169739"/>
        <a:ext cx="806083" cy="806083"/>
      </dsp:txXfrm>
    </dsp:sp>
    <dsp:sp modelId="{4B244DC0-B88D-3549-8394-D2955E7A99B7}">
      <dsp:nvSpPr>
        <dsp:cNvPr id="0" name=""/>
        <dsp:cNvSpPr/>
      </dsp:nvSpPr>
      <dsp:spPr>
        <a:xfrm rot="19800000">
          <a:off x="3298404" y="1520711"/>
          <a:ext cx="213388" cy="310072"/>
        </a:xfrm>
        <a:prstGeom prst="rightArrow">
          <a:avLst>
            <a:gd name="adj1" fmla="val 60000"/>
            <a:gd name="adj2" fmla="val 50000"/>
          </a:avLst>
        </a:prstGeom>
        <a:gradFill rotWithShape="0">
          <a:gsLst>
            <a:gs pos="0">
              <a:schemeClr val="accent3">
                <a:tint val="60000"/>
                <a:hueOff val="0"/>
                <a:satOff val="0"/>
                <a:lumOff val="0"/>
                <a:alphaOff val="0"/>
              </a:schemeClr>
            </a:gs>
            <a:gs pos="100000">
              <a:schemeClr val="accent3">
                <a:tint val="6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302692" y="1598729"/>
        <a:ext cx="149372" cy="186044"/>
      </dsp:txXfrm>
    </dsp:sp>
    <dsp:sp modelId="{F91E8499-0EF5-0445-93A1-4DFD94344370}">
      <dsp:nvSpPr>
        <dsp:cNvPr id="0" name=""/>
        <dsp:cNvSpPr/>
      </dsp:nvSpPr>
      <dsp:spPr>
        <a:xfrm>
          <a:off x="3508305" y="717093"/>
          <a:ext cx="1139973" cy="1139973"/>
        </a:xfrm>
        <a:prstGeom prst="ellipse">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a:t>understood</a:t>
          </a:r>
        </a:p>
      </dsp:txBody>
      <dsp:txXfrm>
        <a:off x="3675250" y="884038"/>
        <a:ext cx="806083" cy="806083"/>
      </dsp:txXfrm>
    </dsp:sp>
    <dsp:sp modelId="{0135111D-B6CE-D742-9EDF-B311921A79C0}">
      <dsp:nvSpPr>
        <dsp:cNvPr id="0" name=""/>
        <dsp:cNvSpPr/>
      </dsp:nvSpPr>
      <dsp:spPr>
        <a:xfrm rot="1800000">
          <a:off x="3298404" y="2171972"/>
          <a:ext cx="213388" cy="310072"/>
        </a:xfrm>
        <a:prstGeom prst="rightArrow">
          <a:avLst>
            <a:gd name="adj1" fmla="val 60000"/>
            <a:gd name="adj2" fmla="val 50000"/>
          </a:avLst>
        </a:prstGeom>
        <a:gradFill rotWithShape="0">
          <a:gsLst>
            <a:gs pos="0">
              <a:schemeClr val="accent3">
                <a:tint val="60000"/>
                <a:hueOff val="0"/>
                <a:satOff val="0"/>
                <a:lumOff val="0"/>
                <a:alphaOff val="0"/>
              </a:schemeClr>
            </a:gs>
            <a:gs pos="100000">
              <a:schemeClr val="accent3">
                <a:tint val="6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302692" y="2217982"/>
        <a:ext cx="149372" cy="186044"/>
      </dsp:txXfrm>
    </dsp:sp>
    <dsp:sp modelId="{A5299F12-3DE6-0743-9712-5FB9C24CEF8A}">
      <dsp:nvSpPr>
        <dsp:cNvPr id="0" name=""/>
        <dsp:cNvSpPr/>
      </dsp:nvSpPr>
      <dsp:spPr>
        <a:xfrm>
          <a:off x="3508305" y="2145689"/>
          <a:ext cx="1139973" cy="1139973"/>
        </a:xfrm>
        <a:prstGeom prst="ellipse">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a:t>heard</a:t>
          </a:r>
        </a:p>
      </dsp:txBody>
      <dsp:txXfrm>
        <a:off x="3675250" y="2312634"/>
        <a:ext cx="806083" cy="806083"/>
      </dsp:txXfrm>
    </dsp:sp>
    <dsp:sp modelId="{1578B347-781E-674C-BA85-D733ED8B533A}">
      <dsp:nvSpPr>
        <dsp:cNvPr id="0" name=""/>
        <dsp:cNvSpPr/>
      </dsp:nvSpPr>
      <dsp:spPr>
        <a:xfrm rot="5400000">
          <a:off x="2734396" y="2497602"/>
          <a:ext cx="213388" cy="310072"/>
        </a:xfrm>
        <a:prstGeom prst="rightArrow">
          <a:avLst>
            <a:gd name="adj1" fmla="val 60000"/>
            <a:gd name="adj2" fmla="val 50000"/>
          </a:avLst>
        </a:prstGeom>
        <a:gradFill rotWithShape="0">
          <a:gsLst>
            <a:gs pos="0">
              <a:schemeClr val="accent3">
                <a:tint val="60000"/>
                <a:hueOff val="0"/>
                <a:satOff val="0"/>
                <a:lumOff val="0"/>
                <a:alphaOff val="0"/>
              </a:schemeClr>
            </a:gs>
            <a:gs pos="100000">
              <a:schemeClr val="accent3">
                <a:tint val="6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766404" y="2527608"/>
        <a:ext cx="149372" cy="186044"/>
      </dsp:txXfrm>
    </dsp:sp>
    <dsp:sp modelId="{0FC214CD-8202-FE47-B7FB-670112320015}">
      <dsp:nvSpPr>
        <dsp:cNvPr id="0" name=""/>
        <dsp:cNvSpPr/>
      </dsp:nvSpPr>
      <dsp:spPr>
        <a:xfrm>
          <a:off x="2271104" y="2859988"/>
          <a:ext cx="1139973" cy="1139973"/>
        </a:xfrm>
        <a:prstGeom prst="ellipse">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a:t>informed</a:t>
          </a:r>
        </a:p>
      </dsp:txBody>
      <dsp:txXfrm>
        <a:off x="2438049" y="3026933"/>
        <a:ext cx="806083" cy="806083"/>
      </dsp:txXfrm>
    </dsp:sp>
    <dsp:sp modelId="{F08E2556-1CEB-2A41-A4DD-FCD4205600E3}">
      <dsp:nvSpPr>
        <dsp:cNvPr id="0" name=""/>
        <dsp:cNvSpPr/>
      </dsp:nvSpPr>
      <dsp:spPr>
        <a:xfrm rot="9000000">
          <a:off x="2170388" y="2171972"/>
          <a:ext cx="213388" cy="310072"/>
        </a:xfrm>
        <a:prstGeom prst="rightArrow">
          <a:avLst>
            <a:gd name="adj1" fmla="val 60000"/>
            <a:gd name="adj2" fmla="val 50000"/>
          </a:avLst>
        </a:prstGeom>
        <a:gradFill rotWithShape="0">
          <a:gsLst>
            <a:gs pos="0">
              <a:schemeClr val="accent3">
                <a:tint val="60000"/>
                <a:hueOff val="0"/>
                <a:satOff val="0"/>
                <a:lumOff val="0"/>
                <a:alphaOff val="0"/>
              </a:schemeClr>
            </a:gs>
            <a:gs pos="100000">
              <a:schemeClr val="accent3">
                <a:tint val="6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2230116" y="2217982"/>
        <a:ext cx="149372" cy="186044"/>
      </dsp:txXfrm>
    </dsp:sp>
    <dsp:sp modelId="{02A90216-39DF-AE4B-A4CC-D8918183B4E0}">
      <dsp:nvSpPr>
        <dsp:cNvPr id="0" name=""/>
        <dsp:cNvSpPr/>
      </dsp:nvSpPr>
      <dsp:spPr>
        <a:xfrm>
          <a:off x="1033903" y="2145689"/>
          <a:ext cx="1139973" cy="1139973"/>
        </a:xfrm>
        <a:prstGeom prst="ellipse">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a:t>carriage</a:t>
          </a:r>
        </a:p>
      </dsp:txBody>
      <dsp:txXfrm>
        <a:off x="1200848" y="2312634"/>
        <a:ext cx="806083" cy="806083"/>
      </dsp:txXfrm>
    </dsp:sp>
    <dsp:sp modelId="{15367098-5D28-8040-AFE3-09A7B350E342}">
      <dsp:nvSpPr>
        <dsp:cNvPr id="0" name=""/>
        <dsp:cNvSpPr/>
      </dsp:nvSpPr>
      <dsp:spPr>
        <a:xfrm rot="12600000">
          <a:off x="2170388" y="1520711"/>
          <a:ext cx="213388" cy="310072"/>
        </a:xfrm>
        <a:prstGeom prst="rightArrow">
          <a:avLst>
            <a:gd name="adj1" fmla="val 60000"/>
            <a:gd name="adj2" fmla="val 50000"/>
          </a:avLst>
        </a:prstGeom>
        <a:gradFill rotWithShape="0">
          <a:gsLst>
            <a:gs pos="0">
              <a:schemeClr val="accent3">
                <a:tint val="60000"/>
                <a:hueOff val="0"/>
                <a:satOff val="0"/>
                <a:lumOff val="0"/>
                <a:alphaOff val="0"/>
              </a:schemeClr>
            </a:gs>
            <a:gs pos="100000">
              <a:schemeClr val="accent3">
                <a:tint val="6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2230116" y="1598729"/>
        <a:ext cx="149372" cy="186044"/>
      </dsp:txXfrm>
    </dsp:sp>
    <dsp:sp modelId="{3E1E9F64-B721-E747-A2BD-EEB8B6ECFFC4}">
      <dsp:nvSpPr>
        <dsp:cNvPr id="0" name=""/>
        <dsp:cNvSpPr/>
      </dsp:nvSpPr>
      <dsp:spPr>
        <a:xfrm>
          <a:off x="1033903" y="717093"/>
          <a:ext cx="1139973" cy="1139973"/>
        </a:xfrm>
        <a:prstGeom prst="ellipse">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a:t>take</a:t>
          </a:r>
        </a:p>
      </dsp:txBody>
      <dsp:txXfrm>
        <a:off x="1200848" y="884038"/>
        <a:ext cx="806083" cy="8060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70F7B-0A73-C74F-8842-E0533B001F2F}">
      <dsp:nvSpPr>
        <dsp:cNvPr id="0" name=""/>
        <dsp:cNvSpPr/>
      </dsp:nvSpPr>
      <dsp:spPr>
        <a:xfrm>
          <a:off x="2369503" y="1791345"/>
          <a:ext cx="1040863" cy="1040863"/>
        </a:xfrm>
        <a:prstGeom prst="ellipse">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en-US" sz="3900" kern="1200"/>
            <a:t>dis</a:t>
          </a:r>
        </a:p>
      </dsp:txBody>
      <dsp:txXfrm>
        <a:off x="2521934" y="1943776"/>
        <a:ext cx="736001" cy="736001"/>
      </dsp:txXfrm>
    </dsp:sp>
    <dsp:sp modelId="{D2D75B97-C3A6-714E-99BE-1B6B2358633C}">
      <dsp:nvSpPr>
        <dsp:cNvPr id="0" name=""/>
        <dsp:cNvSpPr/>
      </dsp:nvSpPr>
      <dsp:spPr>
        <a:xfrm rot="16200000">
          <a:off x="2760849" y="1378146"/>
          <a:ext cx="258172" cy="353893"/>
        </a:xfrm>
        <a:prstGeom prst="rightArrow">
          <a:avLst>
            <a:gd name="adj1" fmla="val 60000"/>
            <a:gd name="adj2" fmla="val 50000"/>
          </a:avLst>
        </a:prstGeom>
        <a:gradFill rotWithShape="0">
          <a:gsLst>
            <a:gs pos="0">
              <a:schemeClr val="accent5">
                <a:tint val="60000"/>
                <a:hueOff val="0"/>
                <a:satOff val="0"/>
                <a:lumOff val="0"/>
                <a:alphaOff val="0"/>
              </a:schemeClr>
            </a:gs>
            <a:gs pos="100000">
              <a:schemeClr val="accent5">
                <a:tint val="6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799575" y="1487651"/>
        <a:ext cx="180720" cy="212335"/>
      </dsp:txXfrm>
    </dsp:sp>
    <dsp:sp modelId="{7460E27A-900C-3243-8520-F3149A28CF04}">
      <dsp:nvSpPr>
        <dsp:cNvPr id="0" name=""/>
        <dsp:cNvSpPr/>
      </dsp:nvSpPr>
      <dsp:spPr>
        <a:xfrm>
          <a:off x="2239395" y="3148"/>
          <a:ext cx="1301079" cy="1301079"/>
        </a:xfrm>
        <a:prstGeom prst="ellipse">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a:t>honest</a:t>
          </a:r>
        </a:p>
      </dsp:txBody>
      <dsp:txXfrm>
        <a:off x="2429934" y="193687"/>
        <a:ext cx="920001" cy="920001"/>
      </dsp:txXfrm>
    </dsp:sp>
    <dsp:sp modelId="{4B244DC0-B88D-3549-8394-D2955E7A99B7}">
      <dsp:nvSpPr>
        <dsp:cNvPr id="0" name=""/>
        <dsp:cNvSpPr/>
      </dsp:nvSpPr>
      <dsp:spPr>
        <a:xfrm rot="19800000">
          <a:off x="3416156" y="1756488"/>
          <a:ext cx="258172" cy="353893"/>
        </a:xfrm>
        <a:prstGeom prst="rightArrow">
          <a:avLst>
            <a:gd name="adj1" fmla="val 60000"/>
            <a:gd name="adj2" fmla="val 50000"/>
          </a:avLst>
        </a:prstGeom>
        <a:gradFill rotWithShape="0">
          <a:gsLst>
            <a:gs pos="0">
              <a:schemeClr val="accent5">
                <a:tint val="60000"/>
                <a:hueOff val="0"/>
                <a:satOff val="0"/>
                <a:lumOff val="0"/>
                <a:alphaOff val="0"/>
              </a:schemeClr>
            </a:gs>
            <a:gs pos="100000">
              <a:schemeClr val="accent5">
                <a:tint val="6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421344" y="1846630"/>
        <a:ext cx="180720" cy="212335"/>
      </dsp:txXfrm>
    </dsp:sp>
    <dsp:sp modelId="{F91E8499-0EF5-0445-93A1-4DFD94344370}">
      <dsp:nvSpPr>
        <dsp:cNvPr id="0" name=""/>
        <dsp:cNvSpPr/>
      </dsp:nvSpPr>
      <dsp:spPr>
        <a:xfrm>
          <a:off x="3675342" y="832192"/>
          <a:ext cx="1301079" cy="1301079"/>
        </a:xfrm>
        <a:prstGeom prst="ellipse">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a:t>inherit</a:t>
          </a:r>
        </a:p>
      </dsp:txBody>
      <dsp:txXfrm>
        <a:off x="3865881" y="1022731"/>
        <a:ext cx="920001" cy="920001"/>
      </dsp:txXfrm>
    </dsp:sp>
    <dsp:sp modelId="{0135111D-B6CE-D742-9EDF-B311921A79C0}">
      <dsp:nvSpPr>
        <dsp:cNvPr id="0" name=""/>
        <dsp:cNvSpPr/>
      </dsp:nvSpPr>
      <dsp:spPr>
        <a:xfrm rot="1800000">
          <a:off x="3416156" y="2513171"/>
          <a:ext cx="258172" cy="353893"/>
        </a:xfrm>
        <a:prstGeom prst="rightArrow">
          <a:avLst>
            <a:gd name="adj1" fmla="val 60000"/>
            <a:gd name="adj2" fmla="val 50000"/>
          </a:avLst>
        </a:prstGeom>
        <a:gradFill rotWithShape="0">
          <a:gsLst>
            <a:gs pos="0">
              <a:schemeClr val="accent5">
                <a:tint val="60000"/>
                <a:hueOff val="0"/>
                <a:satOff val="0"/>
                <a:lumOff val="0"/>
                <a:alphaOff val="0"/>
              </a:schemeClr>
            </a:gs>
            <a:gs pos="100000">
              <a:schemeClr val="accent5">
                <a:tint val="6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421344" y="2564587"/>
        <a:ext cx="180720" cy="212335"/>
      </dsp:txXfrm>
    </dsp:sp>
    <dsp:sp modelId="{A5299F12-3DE6-0743-9712-5FB9C24CEF8A}">
      <dsp:nvSpPr>
        <dsp:cNvPr id="0" name=""/>
        <dsp:cNvSpPr/>
      </dsp:nvSpPr>
      <dsp:spPr>
        <a:xfrm>
          <a:off x="3675342" y="2490281"/>
          <a:ext cx="1301079" cy="1301079"/>
        </a:xfrm>
        <a:prstGeom prst="ellipse">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a:t>heartened</a:t>
          </a:r>
        </a:p>
      </dsp:txBody>
      <dsp:txXfrm>
        <a:off x="3865881" y="2680820"/>
        <a:ext cx="920001" cy="920001"/>
      </dsp:txXfrm>
    </dsp:sp>
    <dsp:sp modelId="{1578B347-781E-674C-BA85-D733ED8B533A}">
      <dsp:nvSpPr>
        <dsp:cNvPr id="0" name=""/>
        <dsp:cNvSpPr/>
      </dsp:nvSpPr>
      <dsp:spPr>
        <a:xfrm rot="5400000">
          <a:off x="2760849" y="2891513"/>
          <a:ext cx="258172" cy="353893"/>
        </a:xfrm>
        <a:prstGeom prst="rightArrow">
          <a:avLst>
            <a:gd name="adj1" fmla="val 60000"/>
            <a:gd name="adj2" fmla="val 50000"/>
          </a:avLst>
        </a:prstGeom>
        <a:gradFill rotWithShape="0">
          <a:gsLst>
            <a:gs pos="0">
              <a:schemeClr val="accent5">
                <a:tint val="60000"/>
                <a:hueOff val="0"/>
                <a:satOff val="0"/>
                <a:lumOff val="0"/>
                <a:alphaOff val="0"/>
              </a:schemeClr>
            </a:gs>
            <a:gs pos="100000">
              <a:schemeClr val="accent5">
                <a:tint val="6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799575" y="2923566"/>
        <a:ext cx="180720" cy="212335"/>
      </dsp:txXfrm>
    </dsp:sp>
    <dsp:sp modelId="{0FC214CD-8202-FE47-B7FB-670112320015}">
      <dsp:nvSpPr>
        <dsp:cNvPr id="0" name=""/>
        <dsp:cNvSpPr/>
      </dsp:nvSpPr>
      <dsp:spPr>
        <a:xfrm>
          <a:off x="2239395" y="3319325"/>
          <a:ext cx="1301079" cy="1301079"/>
        </a:xfrm>
        <a:prstGeom prst="ellipse">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figure</a:t>
          </a:r>
          <a:endParaRPr lang="en-US" sz="1300" kern="1200" dirty="0"/>
        </a:p>
      </dsp:txBody>
      <dsp:txXfrm>
        <a:off x="2429934" y="3509864"/>
        <a:ext cx="920001" cy="920001"/>
      </dsp:txXfrm>
    </dsp:sp>
    <dsp:sp modelId="{F08E2556-1CEB-2A41-A4DD-FCD4205600E3}">
      <dsp:nvSpPr>
        <dsp:cNvPr id="0" name=""/>
        <dsp:cNvSpPr/>
      </dsp:nvSpPr>
      <dsp:spPr>
        <a:xfrm rot="9000000">
          <a:off x="2105542" y="2513171"/>
          <a:ext cx="258172" cy="353893"/>
        </a:xfrm>
        <a:prstGeom prst="rightArrow">
          <a:avLst>
            <a:gd name="adj1" fmla="val 60000"/>
            <a:gd name="adj2" fmla="val 50000"/>
          </a:avLst>
        </a:prstGeom>
        <a:gradFill rotWithShape="0">
          <a:gsLst>
            <a:gs pos="0">
              <a:schemeClr val="accent5">
                <a:tint val="60000"/>
                <a:hueOff val="0"/>
                <a:satOff val="0"/>
                <a:lumOff val="0"/>
                <a:alphaOff val="0"/>
              </a:schemeClr>
            </a:gs>
            <a:gs pos="100000">
              <a:schemeClr val="accent5">
                <a:tint val="6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2177806" y="2564587"/>
        <a:ext cx="180720" cy="212335"/>
      </dsp:txXfrm>
    </dsp:sp>
    <dsp:sp modelId="{02A90216-39DF-AE4B-A4CC-D8918183B4E0}">
      <dsp:nvSpPr>
        <dsp:cNvPr id="0" name=""/>
        <dsp:cNvSpPr/>
      </dsp:nvSpPr>
      <dsp:spPr>
        <a:xfrm>
          <a:off x="803448" y="2490281"/>
          <a:ext cx="1301079" cy="1301079"/>
        </a:xfrm>
        <a:prstGeom prst="ellipse">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a:t>cover</a:t>
          </a:r>
        </a:p>
      </dsp:txBody>
      <dsp:txXfrm>
        <a:off x="993987" y="2680820"/>
        <a:ext cx="920001" cy="920001"/>
      </dsp:txXfrm>
    </dsp:sp>
    <dsp:sp modelId="{15367098-5D28-8040-AFE3-09A7B350E342}">
      <dsp:nvSpPr>
        <dsp:cNvPr id="0" name=""/>
        <dsp:cNvSpPr/>
      </dsp:nvSpPr>
      <dsp:spPr>
        <a:xfrm rot="12600000">
          <a:off x="2105542" y="1756488"/>
          <a:ext cx="258172" cy="353893"/>
        </a:xfrm>
        <a:prstGeom prst="rightArrow">
          <a:avLst>
            <a:gd name="adj1" fmla="val 60000"/>
            <a:gd name="adj2" fmla="val 50000"/>
          </a:avLst>
        </a:prstGeom>
        <a:gradFill rotWithShape="0">
          <a:gsLst>
            <a:gs pos="0">
              <a:schemeClr val="accent5">
                <a:tint val="60000"/>
                <a:hueOff val="0"/>
                <a:satOff val="0"/>
                <a:lumOff val="0"/>
                <a:alphaOff val="0"/>
              </a:schemeClr>
            </a:gs>
            <a:gs pos="100000">
              <a:schemeClr val="accent5">
                <a:tint val="6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2177806" y="1846630"/>
        <a:ext cx="180720" cy="212335"/>
      </dsp:txXfrm>
    </dsp:sp>
    <dsp:sp modelId="{3E1E9F64-B721-E747-A2BD-EEB8B6ECFFC4}">
      <dsp:nvSpPr>
        <dsp:cNvPr id="0" name=""/>
        <dsp:cNvSpPr/>
      </dsp:nvSpPr>
      <dsp:spPr>
        <a:xfrm>
          <a:off x="803448" y="832192"/>
          <a:ext cx="1301079" cy="1301079"/>
        </a:xfrm>
        <a:prstGeom prst="ellipse">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a:t>interest</a:t>
          </a:r>
        </a:p>
      </dsp:txBody>
      <dsp:txXfrm>
        <a:off x="993987" y="1022731"/>
        <a:ext cx="920001" cy="9200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70F7B-0A73-C74F-8842-E0533B001F2F}">
      <dsp:nvSpPr>
        <dsp:cNvPr id="0" name=""/>
        <dsp:cNvSpPr/>
      </dsp:nvSpPr>
      <dsp:spPr>
        <a:xfrm>
          <a:off x="2420161" y="1614073"/>
          <a:ext cx="1151204" cy="1151204"/>
        </a:xfrm>
        <a:prstGeom prst="ellipse">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r>
            <a:rPr lang="en-US" sz="4900" kern="1200" dirty="0"/>
            <a:t>re</a:t>
          </a:r>
        </a:p>
      </dsp:txBody>
      <dsp:txXfrm>
        <a:off x="2588751" y="1782663"/>
        <a:ext cx="814024" cy="814024"/>
      </dsp:txXfrm>
    </dsp:sp>
    <dsp:sp modelId="{D2D75B97-C3A6-714E-99BE-1B6B2358633C}">
      <dsp:nvSpPr>
        <dsp:cNvPr id="0" name=""/>
        <dsp:cNvSpPr/>
      </dsp:nvSpPr>
      <dsp:spPr>
        <a:xfrm rot="16200000">
          <a:off x="2873776" y="1195109"/>
          <a:ext cx="243974" cy="391409"/>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910372" y="1309987"/>
        <a:ext cx="170782" cy="234845"/>
      </dsp:txXfrm>
    </dsp:sp>
    <dsp:sp modelId="{7460E27A-900C-3243-8520-F3149A28CF04}">
      <dsp:nvSpPr>
        <dsp:cNvPr id="0" name=""/>
        <dsp:cNvSpPr/>
      </dsp:nvSpPr>
      <dsp:spPr>
        <a:xfrm>
          <a:off x="2420161" y="2540"/>
          <a:ext cx="1151204" cy="1151204"/>
        </a:xfrm>
        <a:prstGeom prst="ellipse">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a:t>act</a:t>
          </a:r>
        </a:p>
      </dsp:txBody>
      <dsp:txXfrm>
        <a:off x="2588751" y="171130"/>
        <a:ext cx="814024" cy="814024"/>
      </dsp:txXfrm>
    </dsp:sp>
    <dsp:sp modelId="{4B244DC0-B88D-3549-8394-D2955E7A99B7}">
      <dsp:nvSpPr>
        <dsp:cNvPr id="0" name=""/>
        <dsp:cNvSpPr/>
      </dsp:nvSpPr>
      <dsp:spPr>
        <a:xfrm rot="19800000">
          <a:off x="3565611" y="1594539"/>
          <a:ext cx="243974" cy="391409"/>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570514" y="1691119"/>
        <a:ext cx="170782" cy="234845"/>
      </dsp:txXfrm>
    </dsp:sp>
    <dsp:sp modelId="{F91E8499-0EF5-0445-93A1-4DFD94344370}">
      <dsp:nvSpPr>
        <dsp:cNvPr id="0" name=""/>
        <dsp:cNvSpPr/>
      </dsp:nvSpPr>
      <dsp:spPr>
        <a:xfrm>
          <a:off x="3815790" y="808306"/>
          <a:ext cx="1151204" cy="1151204"/>
        </a:xfrm>
        <a:prstGeom prst="ellipse">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a:t>form</a:t>
          </a:r>
        </a:p>
      </dsp:txBody>
      <dsp:txXfrm>
        <a:off x="3984380" y="976896"/>
        <a:ext cx="814024" cy="814024"/>
      </dsp:txXfrm>
    </dsp:sp>
    <dsp:sp modelId="{0135111D-B6CE-D742-9EDF-B311921A79C0}">
      <dsp:nvSpPr>
        <dsp:cNvPr id="0" name=""/>
        <dsp:cNvSpPr/>
      </dsp:nvSpPr>
      <dsp:spPr>
        <a:xfrm rot="1800000">
          <a:off x="3565611" y="2393401"/>
          <a:ext cx="243974" cy="391409"/>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570514" y="2453385"/>
        <a:ext cx="170782" cy="234845"/>
      </dsp:txXfrm>
    </dsp:sp>
    <dsp:sp modelId="{A5299F12-3DE6-0743-9712-5FB9C24CEF8A}">
      <dsp:nvSpPr>
        <dsp:cNvPr id="0" name=""/>
        <dsp:cNvSpPr/>
      </dsp:nvSpPr>
      <dsp:spPr>
        <a:xfrm>
          <a:off x="3815790" y="2419839"/>
          <a:ext cx="1151204" cy="1151204"/>
        </a:xfrm>
        <a:prstGeom prst="ellipse">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a:t>apply</a:t>
          </a:r>
        </a:p>
      </dsp:txBody>
      <dsp:txXfrm>
        <a:off x="3984380" y="2588429"/>
        <a:ext cx="814024" cy="814024"/>
      </dsp:txXfrm>
    </dsp:sp>
    <dsp:sp modelId="{1578B347-781E-674C-BA85-D733ED8B533A}">
      <dsp:nvSpPr>
        <dsp:cNvPr id="0" name=""/>
        <dsp:cNvSpPr/>
      </dsp:nvSpPr>
      <dsp:spPr>
        <a:xfrm rot="5400000">
          <a:off x="2873776" y="2792832"/>
          <a:ext cx="243974" cy="391409"/>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910372" y="2834518"/>
        <a:ext cx="170782" cy="234845"/>
      </dsp:txXfrm>
    </dsp:sp>
    <dsp:sp modelId="{0FC214CD-8202-FE47-B7FB-670112320015}">
      <dsp:nvSpPr>
        <dsp:cNvPr id="0" name=""/>
        <dsp:cNvSpPr/>
      </dsp:nvSpPr>
      <dsp:spPr>
        <a:xfrm>
          <a:off x="2420161" y="3225606"/>
          <a:ext cx="1151204" cy="1151204"/>
        </a:xfrm>
        <a:prstGeom prst="ellipse">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a:t>take</a:t>
          </a:r>
        </a:p>
      </dsp:txBody>
      <dsp:txXfrm>
        <a:off x="2588751" y="3394196"/>
        <a:ext cx="814024" cy="814024"/>
      </dsp:txXfrm>
    </dsp:sp>
    <dsp:sp modelId="{F08E2556-1CEB-2A41-A4DD-FCD4205600E3}">
      <dsp:nvSpPr>
        <dsp:cNvPr id="0" name=""/>
        <dsp:cNvSpPr/>
      </dsp:nvSpPr>
      <dsp:spPr>
        <a:xfrm rot="9000000">
          <a:off x="2181942" y="2393401"/>
          <a:ext cx="243974" cy="391409"/>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2250231" y="2453385"/>
        <a:ext cx="170782" cy="234845"/>
      </dsp:txXfrm>
    </dsp:sp>
    <dsp:sp modelId="{02A90216-39DF-AE4B-A4CC-D8918183B4E0}">
      <dsp:nvSpPr>
        <dsp:cNvPr id="0" name=""/>
        <dsp:cNvSpPr/>
      </dsp:nvSpPr>
      <dsp:spPr>
        <a:xfrm>
          <a:off x="1024533" y="2419839"/>
          <a:ext cx="1151204" cy="1151204"/>
        </a:xfrm>
        <a:prstGeom prst="ellipse">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a:t>present</a:t>
          </a:r>
        </a:p>
      </dsp:txBody>
      <dsp:txXfrm>
        <a:off x="1193123" y="2588429"/>
        <a:ext cx="814024" cy="814024"/>
      </dsp:txXfrm>
    </dsp:sp>
    <dsp:sp modelId="{15367098-5D28-8040-AFE3-09A7B350E342}">
      <dsp:nvSpPr>
        <dsp:cNvPr id="0" name=""/>
        <dsp:cNvSpPr/>
      </dsp:nvSpPr>
      <dsp:spPr>
        <a:xfrm rot="12600000">
          <a:off x="2181942" y="1594539"/>
          <a:ext cx="243974" cy="391409"/>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2250231" y="1691119"/>
        <a:ext cx="170782" cy="234845"/>
      </dsp:txXfrm>
    </dsp:sp>
    <dsp:sp modelId="{3E1E9F64-B721-E747-A2BD-EEB8B6ECFFC4}">
      <dsp:nvSpPr>
        <dsp:cNvPr id="0" name=""/>
        <dsp:cNvSpPr/>
      </dsp:nvSpPr>
      <dsp:spPr>
        <a:xfrm>
          <a:off x="1024533" y="808306"/>
          <a:ext cx="1151204" cy="1151204"/>
        </a:xfrm>
        <a:prstGeom prst="ellipse">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a:t>submit</a:t>
          </a:r>
        </a:p>
      </dsp:txBody>
      <dsp:txXfrm>
        <a:off x="1193123" y="976896"/>
        <a:ext cx="814024" cy="8140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93AC0C-8ACB-E849-A648-EB5690938D93}">
      <dsp:nvSpPr>
        <dsp:cNvPr id="0" name=""/>
        <dsp:cNvSpPr/>
      </dsp:nvSpPr>
      <dsp:spPr>
        <a:xfrm>
          <a:off x="1794449" y="1621263"/>
          <a:ext cx="1156139" cy="1156139"/>
        </a:xfrm>
        <a:prstGeom prst="ellipse">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a:t>per</a:t>
          </a:r>
        </a:p>
      </dsp:txBody>
      <dsp:txXfrm>
        <a:off x="1963762" y="1790576"/>
        <a:ext cx="817513" cy="817513"/>
      </dsp:txXfrm>
    </dsp:sp>
    <dsp:sp modelId="{85F6F3CD-0E7D-F34B-8DBB-B2B7AE6CEBC5}">
      <dsp:nvSpPr>
        <dsp:cNvPr id="0" name=""/>
        <dsp:cNvSpPr/>
      </dsp:nvSpPr>
      <dsp:spPr>
        <a:xfrm rot="16200000">
          <a:off x="2249849" y="1200211"/>
          <a:ext cx="245339" cy="393087"/>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286650" y="1315629"/>
        <a:ext cx="171737" cy="235853"/>
      </dsp:txXfrm>
    </dsp:sp>
    <dsp:sp modelId="{CE08ED8A-FD4A-5B4D-A195-AA6B8B0BF8B4}">
      <dsp:nvSpPr>
        <dsp:cNvPr id="0" name=""/>
        <dsp:cNvSpPr/>
      </dsp:nvSpPr>
      <dsp:spPr>
        <a:xfrm>
          <a:off x="1794449" y="2219"/>
          <a:ext cx="1156139" cy="1156139"/>
        </a:xfrm>
        <a:prstGeom prst="ellipse">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a:t>form</a:t>
          </a:r>
        </a:p>
      </dsp:txBody>
      <dsp:txXfrm>
        <a:off x="1963762" y="171532"/>
        <a:ext cx="817513" cy="817513"/>
      </dsp:txXfrm>
    </dsp:sp>
    <dsp:sp modelId="{31C58A62-9D0D-0F4E-A872-6FF8BC929F5C}">
      <dsp:nvSpPr>
        <dsp:cNvPr id="0" name=""/>
        <dsp:cNvSpPr/>
      </dsp:nvSpPr>
      <dsp:spPr>
        <a:xfrm rot="20520000">
          <a:off x="3013147" y="1754779"/>
          <a:ext cx="245339" cy="393087"/>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014948" y="1844768"/>
        <a:ext cx="171737" cy="235853"/>
      </dsp:txXfrm>
    </dsp:sp>
    <dsp:sp modelId="{108A1895-6702-0C46-B6D8-CB7F339177F1}">
      <dsp:nvSpPr>
        <dsp:cNvPr id="0" name=""/>
        <dsp:cNvSpPr/>
      </dsp:nvSpPr>
      <dsp:spPr>
        <a:xfrm>
          <a:off x="3334251" y="1120951"/>
          <a:ext cx="1156139" cy="1156139"/>
        </a:xfrm>
        <a:prstGeom prst="ellipse">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severe</a:t>
          </a:r>
        </a:p>
      </dsp:txBody>
      <dsp:txXfrm>
        <a:off x="3503564" y="1290264"/>
        <a:ext cx="817513" cy="817513"/>
      </dsp:txXfrm>
    </dsp:sp>
    <dsp:sp modelId="{FFA8F898-3D74-CF49-9193-9F441CC5696C}">
      <dsp:nvSpPr>
        <dsp:cNvPr id="0" name=""/>
        <dsp:cNvSpPr/>
      </dsp:nvSpPr>
      <dsp:spPr>
        <a:xfrm rot="3240000">
          <a:off x="2721593" y="2652089"/>
          <a:ext cx="245339" cy="393087"/>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736763" y="2700933"/>
        <a:ext cx="171737" cy="235853"/>
      </dsp:txXfrm>
    </dsp:sp>
    <dsp:sp modelId="{8CB68F00-C1DD-3749-A2FF-763D978C62B7}">
      <dsp:nvSpPr>
        <dsp:cNvPr id="0" name=""/>
        <dsp:cNvSpPr/>
      </dsp:nvSpPr>
      <dsp:spPr>
        <a:xfrm>
          <a:off x="2746099" y="2931097"/>
          <a:ext cx="1156139" cy="1156139"/>
        </a:xfrm>
        <a:prstGeom prst="ellipse">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a:t>fect</a:t>
          </a:r>
        </a:p>
      </dsp:txBody>
      <dsp:txXfrm>
        <a:off x="2915412" y="3100410"/>
        <a:ext cx="817513" cy="817513"/>
      </dsp:txXfrm>
    </dsp:sp>
    <dsp:sp modelId="{02F71066-5926-FA40-B7E2-D3F831DAE264}">
      <dsp:nvSpPr>
        <dsp:cNvPr id="0" name=""/>
        <dsp:cNvSpPr/>
      </dsp:nvSpPr>
      <dsp:spPr>
        <a:xfrm rot="7560000">
          <a:off x="1778106" y="2652089"/>
          <a:ext cx="245339" cy="393087"/>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1836538" y="2700933"/>
        <a:ext cx="171737" cy="235853"/>
      </dsp:txXfrm>
    </dsp:sp>
    <dsp:sp modelId="{2183B712-B27B-A24E-8353-56FA78B8B54C}">
      <dsp:nvSpPr>
        <dsp:cNvPr id="0" name=""/>
        <dsp:cNvSpPr/>
      </dsp:nvSpPr>
      <dsp:spPr>
        <a:xfrm>
          <a:off x="842799" y="2931097"/>
          <a:ext cx="1156139" cy="1156139"/>
        </a:xfrm>
        <a:prstGeom prst="ellipse">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a:t>vasive</a:t>
          </a:r>
        </a:p>
      </dsp:txBody>
      <dsp:txXfrm>
        <a:off x="1012112" y="3100410"/>
        <a:ext cx="817513" cy="817513"/>
      </dsp:txXfrm>
    </dsp:sp>
    <dsp:sp modelId="{7865C10F-4E02-2246-ADFA-61042F56BAC9}">
      <dsp:nvSpPr>
        <dsp:cNvPr id="0" name=""/>
        <dsp:cNvSpPr/>
      </dsp:nvSpPr>
      <dsp:spPr>
        <a:xfrm rot="11880000">
          <a:off x="1486552" y="1754779"/>
          <a:ext cx="245339" cy="393087"/>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1558353" y="1844768"/>
        <a:ext cx="171737" cy="235853"/>
      </dsp:txXfrm>
    </dsp:sp>
    <dsp:sp modelId="{4FD8BAD4-E930-BC4A-9CDE-BA96AC66E1B9}">
      <dsp:nvSpPr>
        <dsp:cNvPr id="0" name=""/>
        <dsp:cNvSpPr/>
      </dsp:nvSpPr>
      <dsp:spPr>
        <a:xfrm>
          <a:off x="254647" y="1120951"/>
          <a:ext cx="1156139" cy="1156139"/>
        </a:xfrm>
        <a:prstGeom prst="ellipse">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a:t>vert</a:t>
          </a:r>
        </a:p>
      </dsp:txBody>
      <dsp:txXfrm>
        <a:off x="423960" y="1290264"/>
        <a:ext cx="817513" cy="8175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5471E-5E60-8541-92B8-D18DC86B3244}">
      <dsp:nvSpPr>
        <dsp:cNvPr id="0" name=""/>
        <dsp:cNvSpPr/>
      </dsp:nvSpPr>
      <dsp:spPr>
        <a:xfrm>
          <a:off x="1925302" y="1832971"/>
          <a:ext cx="1307040" cy="1307040"/>
        </a:xfrm>
        <a:prstGeom prst="ellipse">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a:solidFill>
                <a:schemeClr val="tx1"/>
              </a:solidFill>
            </a:rPr>
            <a:t>ad</a:t>
          </a:r>
        </a:p>
      </dsp:txBody>
      <dsp:txXfrm>
        <a:off x="2116714" y="2024383"/>
        <a:ext cx="924216" cy="924216"/>
      </dsp:txXfrm>
    </dsp:sp>
    <dsp:sp modelId="{7524844A-E1F9-4542-BA7E-4E4A18219549}">
      <dsp:nvSpPr>
        <dsp:cNvPr id="0" name=""/>
        <dsp:cNvSpPr/>
      </dsp:nvSpPr>
      <dsp:spPr>
        <a:xfrm rot="16200000">
          <a:off x="2440335" y="1357316"/>
          <a:ext cx="276974" cy="444393"/>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solidFill>
              <a:schemeClr val="tx1"/>
            </a:solidFill>
          </a:endParaRPr>
        </a:p>
      </dsp:txBody>
      <dsp:txXfrm>
        <a:off x="2481881" y="1487741"/>
        <a:ext cx="193882" cy="266635"/>
      </dsp:txXfrm>
    </dsp:sp>
    <dsp:sp modelId="{7A562AEF-738A-9142-9732-F40E9780959F}">
      <dsp:nvSpPr>
        <dsp:cNvPr id="0" name=""/>
        <dsp:cNvSpPr/>
      </dsp:nvSpPr>
      <dsp:spPr>
        <a:xfrm>
          <a:off x="1925302" y="3337"/>
          <a:ext cx="1307040" cy="1307040"/>
        </a:xfrm>
        <a:prstGeom prst="ellipse">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a:solidFill>
                <a:schemeClr val="tx1"/>
              </a:solidFill>
            </a:rPr>
            <a:t>vocate</a:t>
          </a:r>
        </a:p>
      </dsp:txBody>
      <dsp:txXfrm>
        <a:off x="2116714" y="194749"/>
        <a:ext cx="924216" cy="924216"/>
      </dsp:txXfrm>
    </dsp:sp>
    <dsp:sp modelId="{760559A0-ADBE-344E-93D6-9AF3223E0C05}">
      <dsp:nvSpPr>
        <dsp:cNvPr id="0" name=""/>
        <dsp:cNvSpPr/>
      </dsp:nvSpPr>
      <dsp:spPr>
        <a:xfrm rot="20520000">
          <a:off x="3302923" y="1984023"/>
          <a:ext cx="276974" cy="444393"/>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solidFill>
              <a:schemeClr val="tx1"/>
            </a:solidFill>
          </a:endParaRPr>
        </a:p>
      </dsp:txBody>
      <dsp:txXfrm>
        <a:off x="3304956" y="2085740"/>
        <a:ext cx="193882" cy="266635"/>
      </dsp:txXfrm>
    </dsp:sp>
    <dsp:sp modelId="{CD44BA03-8A41-6447-9C51-1EA95AE36226}">
      <dsp:nvSpPr>
        <dsp:cNvPr id="0" name=""/>
        <dsp:cNvSpPr/>
      </dsp:nvSpPr>
      <dsp:spPr>
        <a:xfrm>
          <a:off x="3665388" y="1267583"/>
          <a:ext cx="1307040" cy="1307040"/>
        </a:xfrm>
        <a:prstGeom prst="ellipse">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a:solidFill>
                <a:schemeClr val="tx1"/>
              </a:solidFill>
            </a:rPr>
            <a:t>vertisement</a:t>
          </a:r>
        </a:p>
      </dsp:txBody>
      <dsp:txXfrm>
        <a:off x="3856800" y="1458995"/>
        <a:ext cx="924216" cy="924216"/>
      </dsp:txXfrm>
    </dsp:sp>
    <dsp:sp modelId="{A5024694-BD23-C64C-A2AF-0AAD4880D651}">
      <dsp:nvSpPr>
        <dsp:cNvPr id="0" name=""/>
        <dsp:cNvSpPr/>
      </dsp:nvSpPr>
      <dsp:spPr>
        <a:xfrm rot="3240000">
          <a:off x="2973443" y="2998055"/>
          <a:ext cx="276974" cy="444393"/>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solidFill>
              <a:schemeClr val="tx1"/>
            </a:solidFill>
          </a:endParaRPr>
        </a:p>
      </dsp:txBody>
      <dsp:txXfrm>
        <a:off x="2990569" y="3053323"/>
        <a:ext cx="193882" cy="266635"/>
      </dsp:txXfrm>
    </dsp:sp>
    <dsp:sp modelId="{066DEB60-C303-AC46-A9E0-258F8E7B1D2A}">
      <dsp:nvSpPr>
        <dsp:cNvPr id="0" name=""/>
        <dsp:cNvSpPr/>
      </dsp:nvSpPr>
      <dsp:spPr>
        <a:xfrm>
          <a:off x="3000734" y="3313176"/>
          <a:ext cx="1307040" cy="1307040"/>
        </a:xfrm>
        <a:prstGeom prst="ellipse">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a:solidFill>
                <a:schemeClr val="tx1"/>
              </a:solidFill>
            </a:rPr>
            <a:t>vantage</a:t>
          </a:r>
        </a:p>
      </dsp:txBody>
      <dsp:txXfrm>
        <a:off x="3192146" y="3504588"/>
        <a:ext cx="924216" cy="924216"/>
      </dsp:txXfrm>
    </dsp:sp>
    <dsp:sp modelId="{C84377B3-DA76-044B-8ACA-F87A929F471D}">
      <dsp:nvSpPr>
        <dsp:cNvPr id="0" name=""/>
        <dsp:cNvSpPr/>
      </dsp:nvSpPr>
      <dsp:spPr>
        <a:xfrm rot="7560000">
          <a:off x="1907227" y="2998055"/>
          <a:ext cx="276974" cy="444393"/>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solidFill>
              <a:schemeClr val="tx1"/>
            </a:solidFill>
          </a:endParaRPr>
        </a:p>
      </dsp:txBody>
      <dsp:txXfrm rot="10800000">
        <a:off x="1973193" y="3053323"/>
        <a:ext cx="193882" cy="266635"/>
      </dsp:txXfrm>
    </dsp:sp>
    <dsp:sp modelId="{73F79DF0-FD78-A042-89F7-191DE2BF3F3C}">
      <dsp:nvSpPr>
        <dsp:cNvPr id="0" name=""/>
        <dsp:cNvSpPr/>
      </dsp:nvSpPr>
      <dsp:spPr>
        <a:xfrm>
          <a:off x="849871" y="3313176"/>
          <a:ext cx="1307040" cy="1307040"/>
        </a:xfrm>
        <a:prstGeom prst="ellipse">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a:solidFill>
                <a:schemeClr val="tx1"/>
              </a:solidFill>
            </a:rPr>
            <a:t>verb</a:t>
          </a:r>
        </a:p>
      </dsp:txBody>
      <dsp:txXfrm>
        <a:off x="1041283" y="3504588"/>
        <a:ext cx="924216" cy="924216"/>
      </dsp:txXfrm>
    </dsp:sp>
    <dsp:sp modelId="{4EE0E5BC-47C2-424E-A73E-2596379E57BF}">
      <dsp:nvSpPr>
        <dsp:cNvPr id="0" name=""/>
        <dsp:cNvSpPr/>
      </dsp:nvSpPr>
      <dsp:spPr>
        <a:xfrm rot="11880000">
          <a:off x="1577748" y="1984023"/>
          <a:ext cx="276974" cy="444393"/>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solidFill>
              <a:schemeClr val="tx1"/>
            </a:solidFill>
          </a:endParaRPr>
        </a:p>
      </dsp:txBody>
      <dsp:txXfrm rot="10800000">
        <a:off x="1658807" y="2085740"/>
        <a:ext cx="193882" cy="266635"/>
      </dsp:txXfrm>
    </dsp:sp>
    <dsp:sp modelId="{379E3746-F332-B74B-B3A6-72BEEB4E60A0}">
      <dsp:nvSpPr>
        <dsp:cNvPr id="0" name=""/>
        <dsp:cNvSpPr/>
      </dsp:nvSpPr>
      <dsp:spPr>
        <a:xfrm>
          <a:off x="185217" y="1267583"/>
          <a:ext cx="1307040" cy="1307040"/>
        </a:xfrm>
        <a:prstGeom prst="ellipse">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a:solidFill>
                <a:schemeClr val="tx1"/>
              </a:solidFill>
            </a:rPr>
            <a:t>dict</a:t>
          </a:r>
        </a:p>
      </dsp:txBody>
      <dsp:txXfrm>
        <a:off x="376629" y="1458995"/>
        <a:ext cx="924216" cy="92421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8110AA-D501-2647-AFF2-CB0EF666A2F7}" type="datetimeFigureOut">
              <a:rPr lang="en-US" smtClean="0"/>
              <a:t>8/09/18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9B39C9-1F6F-2844-ADA2-8C742ABEDAEA}" type="slidenum">
              <a:rPr lang="en-US" smtClean="0"/>
              <a:t>‹#›</a:t>
            </a:fld>
            <a:endParaRPr lang="en-US"/>
          </a:p>
        </p:txBody>
      </p:sp>
    </p:spTree>
    <p:extLst>
      <p:ext uri="{BB962C8B-B14F-4D97-AF65-F5344CB8AC3E}">
        <p14:creationId xmlns:p14="http://schemas.microsoft.com/office/powerpoint/2010/main" val="4033966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Mis</a:t>
            </a:r>
            <a:r>
              <a:rPr lang="en-US" dirty="0" smtClean="0"/>
              <a:t> = wrong</a:t>
            </a:r>
            <a:endParaRPr lang="en-US" dirty="0"/>
          </a:p>
        </p:txBody>
      </p:sp>
      <p:sp>
        <p:nvSpPr>
          <p:cNvPr id="4" name="Slide Number Placeholder 3"/>
          <p:cNvSpPr>
            <a:spLocks noGrp="1"/>
          </p:cNvSpPr>
          <p:nvPr>
            <p:ph type="sldNum" sz="quarter" idx="10"/>
          </p:nvPr>
        </p:nvSpPr>
        <p:spPr/>
        <p:txBody>
          <a:bodyPr/>
          <a:lstStyle/>
          <a:p>
            <a:fld id="{1E9B39C9-1F6F-2844-ADA2-8C742ABEDAEA}" type="slidenum">
              <a:rPr lang="en-US" smtClean="0"/>
              <a:t>4</a:t>
            </a:fld>
            <a:endParaRPr lang="en-US"/>
          </a:p>
        </p:txBody>
      </p:sp>
    </p:spTree>
    <p:extLst>
      <p:ext uri="{BB962C8B-B14F-4D97-AF65-F5344CB8AC3E}">
        <p14:creationId xmlns:p14="http://schemas.microsoft.com/office/powerpoint/2010/main" val="567520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 = opposite</a:t>
            </a:r>
            <a:endParaRPr lang="en-US" dirty="0"/>
          </a:p>
        </p:txBody>
      </p:sp>
      <p:sp>
        <p:nvSpPr>
          <p:cNvPr id="4" name="Slide Number Placeholder 3"/>
          <p:cNvSpPr>
            <a:spLocks noGrp="1"/>
          </p:cNvSpPr>
          <p:nvPr>
            <p:ph type="sldNum" sz="quarter" idx="10"/>
          </p:nvPr>
        </p:nvSpPr>
        <p:spPr/>
        <p:txBody>
          <a:bodyPr/>
          <a:lstStyle/>
          <a:p>
            <a:fld id="{1E9B39C9-1F6F-2844-ADA2-8C742ABEDAEA}" type="slidenum">
              <a:rPr lang="en-US" smtClean="0"/>
              <a:t>5</a:t>
            </a:fld>
            <a:endParaRPr lang="en-US"/>
          </a:p>
        </p:txBody>
      </p:sp>
    </p:spTree>
    <p:extLst>
      <p:ext uri="{BB962C8B-B14F-4D97-AF65-F5344CB8AC3E}">
        <p14:creationId xmlns:p14="http://schemas.microsoft.com/office/powerpoint/2010/main" val="567520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 = again</a:t>
            </a:r>
            <a:endParaRPr lang="en-US" dirty="0"/>
          </a:p>
        </p:txBody>
      </p:sp>
      <p:sp>
        <p:nvSpPr>
          <p:cNvPr id="4" name="Slide Number Placeholder 3"/>
          <p:cNvSpPr>
            <a:spLocks noGrp="1"/>
          </p:cNvSpPr>
          <p:nvPr>
            <p:ph type="sldNum" sz="quarter" idx="10"/>
          </p:nvPr>
        </p:nvSpPr>
        <p:spPr/>
        <p:txBody>
          <a:bodyPr/>
          <a:lstStyle/>
          <a:p>
            <a:fld id="{1E9B39C9-1F6F-2844-ADA2-8C742ABEDAEA}" type="slidenum">
              <a:rPr lang="en-US" smtClean="0"/>
              <a:t>6</a:t>
            </a:fld>
            <a:endParaRPr lang="en-US"/>
          </a:p>
        </p:txBody>
      </p:sp>
    </p:spTree>
    <p:extLst>
      <p:ext uri="{BB962C8B-B14F-4D97-AF65-F5344CB8AC3E}">
        <p14:creationId xmlns:p14="http://schemas.microsoft.com/office/powerpoint/2010/main" val="567520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 out correct spelling in books</a:t>
            </a:r>
            <a:endParaRPr lang="en-US" dirty="0"/>
          </a:p>
        </p:txBody>
      </p:sp>
      <p:sp>
        <p:nvSpPr>
          <p:cNvPr id="4" name="Slide Number Placeholder 3"/>
          <p:cNvSpPr>
            <a:spLocks noGrp="1"/>
          </p:cNvSpPr>
          <p:nvPr>
            <p:ph type="sldNum" sz="quarter" idx="10"/>
          </p:nvPr>
        </p:nvSpPr>
        <p:spPr/>
        <p:txBody>
          <a:bodyPr/>
          <a:lstStyle/>
          <a:p>
            <a:fld id="{1E9B39C9-1F6F-2844-ADA2-8C742ABEDAEA}" type="slidenum">
              <a:rPr lang="en-US" smtClean="0"/>
              <a:t>9</a:t>
            </a:fld>
            <a:endParaRPr lang="en-US"/>
          </a:p>
        </p:txBody>
      </p:sp>
    </p:spTree>
    <p:extLst>
      <p:ext uri="{BB962C8B-B14F-4D97-AF65-F5344CB8AC3E}">
        <p14:creationId xmlns:p14="http://schemas.microsoft.com/office/powerpoint/2010/main" val="183518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new vocab to book</a:t>
            </a:r>
            <a:endParaRPr lang="en-US" dirty="0"/>
          </a:p>
        </p:txBody>
      </p:sp>
      <p:sp>
        <p:nvSpPr>
          <p:cNvPr id="4" name="Slide Number Placeholder 3"/>
          <p:cNvSpPr>
            <a:spLocks noGrp="1"/>
          </p:cNvSpPr>
          <p:nvPr>
            <p:ph type="sldNum" sz="quarter" idx="10"/>
          </p:nvPr>
        </p:nvSpPr>
        <p:spPr/>
        <p:txBody>
          <a:bodyPr/>
          <a:lstStyle/>
          <a:p>
            <a:fld id="{1E9B39C9-1F6F-2844-ADA2-8C742ABEDAEA}" type="slidenum">
              <a:rPr lang="en-US" smtClean="0"/>
              <a:t>10</a:t>
            </a:fld>
            <a:endParaRPr lang="en-US"/>
          </a:p>
        </p:txBody>
      </p:sp>
    </p:spTree>
    <p:extLst>
      <p:ext uri="{BB962C8B-B14F-4D97-AF65-F5344CB8AC3E}">
        <p14:creationId xmlns:p14="http://schemas.microsoft.com/office/powerpoint/2010/main" val="2833992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something is different, it is carried away or apart from the original.</a:t>
            </a:r>
          </a:p>
          <a:p>
            <a:r>
              <a:rPr lang="en-US" dirty="0" smtClean="0"/>
              <a:t>Key</a:t>
            </a:r>
            <a:r>
              <a:rPr lang="en-US" baseline="0" dirty="0" smtClean="0"/>
              <a:t> terms to w</a:t>
            </a:r>
            <a:r>
              <a:rPr lang="en-US" dirty="0" smtClean="0"/>
              <a:t>rite: vociferous, infer, deference = to carry respect from</a:t>
            </a:r>
            <a:endParaRPr lang="en-US" dirty="0"/>
          </a:p>
        </p:txBody>
      </p:sp>
      <p:sp>
        <p:nvSpPr>
          <p:cNvPr id="4" name="Slide Number Placeholder 3"/>
          <p:cNvSpPr>
            <a:spLocks noGrp="1"/>
          </p:cNvSpPr>
          <p:nvPr>
            <p:ph type="sldNum" sz="quarter" idx="10"/>
          </p:nvPr>
        </p:nvSpPr>
        <p:spPr/>
        <p:txBody>
          <a:bodyPr/>
          <a:lstStyle/>
          <a:p>
            <a:fld id="{1E9B39C9-1F6F-2844-ADA2-8C742ABEDAEA}" type="slidenum">
              <a:rPr lang="en-US" smtClean="0"/>
              <a:t>12</a:t>
            </a:fld>
            <a:endParaRPr lang="en-US"/>
          </a:p>
        </p:txBody>
      </p:sp>
    </p:spTree>
    <p:extLst>
      <p:ext uri="{BB962C8B-B14F-4D97-AF65-F5344CB8AC3E}">
        <p14:creationId xmlns:p14="http://schemas.microsoft.com/office/powerpoint/2010/main" val="923872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Fault – a derivative of </a:t>
            </a:r>
            <a:r>
              <a:rPr lang="en-US" dirty="0" err="1" smtClean="0"/>
              <a:t>fal</a:t>
            </a:r>
            <a:r>
              <a:rPr lang="en-US" dirty="0" smtClean="0"/>
              <a:t> – fault line (earthquakes), in tennis, ‘it’s not my fault’</a:t>
            </a:r>
          </a:p>
          <a:p>
            <a:r>
              <a:rPr lang="en-US" dirty="0" smtClean="0"/>
              <a:t>Faucet – tricks you into thinking there is no water available – when the faucet is released, the water flows. </a:t>
            </a:r>
          </a:p>
          <a:p>
            <a:r>
              <a:rPr lang="en-US" sz="1200" kern="1200" dirty="0" smtClean="0">
                <a:solidFill>
                  <a:schemeClr val="tx1"/>
                </a:solidFill>
                <a:effectLst/>
                <a:latin typeface="+mn-lt"/>
                <a:ea typeface="+mn-ea"/>
                <a:cs typeface="+mn-cs"/>
              </a:rPr>
              <a:t>P</a:t>
            </a:r>
            <a:r>
              <a:rPr lang="en-GB" sz="1200" kern="1200" dirty="0" err="1" smtClean="0">
                <a:solidFill>
                  <a:schemeClr val="tx1"/>
                </a:solidFill>
                <a:effectLst/>
                <a:latin typeface="+mn-lt"/>
                <a:ea typeface="+mn-ea"/>
                <a:cs typeface="+mn-cs"/>
              </a:rPr>
              <a:t>athetic</a:t>
            </a:r>
            <a:r>
              <a:rPr lang="en-GB" sz="1200" kern="1200" dirty="0" smtClean="0">
                <a:solidFill>
                  <a:schemeClr val="tx1"/>
                </a:solidFill>
                <a:effectLst/>
                <a:latin typeface="+mn-lt"/>
                <a:ea typeface="+mn-ea"/>
                <a:cs typeface="+mn-cs"/>
              </a:rPr>
              <a:t> fallacy - Human emotion given to something found in nature. A trick of the emotions: as in we perceive things in nature to be worse/better than they are when we are in an emotional state. </a:t>
            </a:r>
          </a:p>
          <a:p>
            <a:r>
              <a:rPr lang="en-US" dirty="0" smtClean="0"/>
              <a:t>Key</a:t>
            </a:r>
            <a:r>
              <a:rPr lang="en-US" baseline="0" dirty="0" smtClean="0"/>
              <a:t> terms to w</a:t>
            </a:r>
            <a:r>
              <a:rPr lang="en-US" dirty="0" smtClean="0"/>
              <a:t>rite: fallacious, fallacy, infallible</a:t>
            </a:r>
            <a:endParaRPr lang="en-US" dirty="0"/>
          </a:p>
        </p:txBody>
      </p:sp>
      <p:sp>
        <p:nvSpPr>
          <p:cNvPr id="4" name="Slide Number Placeholder 3"/>
          <p:cNvSpPr>
            <a:spLocks noGrp="1"/>
          </p:cNvSpPr>
          <p:nvPr>
            <p:ph type="sldNum" sz="quarter" idx="10"/>
          </p:nvPr>
        </p:nvSpPr>
        <p:spPr/>
        <p:txBody>
          <a:bodyPr/>
          <a:lstStyle/>
          <a:p>
            <a:fld id="{1E9B39C9-1F6F-2844-ADA2-8C742ABEDAEA}" type="slidenum">
              <a:rPr lang="en-US" smtClean="0"/>
              <a:t>13</a:t>
            </a:fld>
            <a:endParaRPr lang="en-US"/>
          </a:p>
        </p:txBody>
      </p:sp>
    </p:spTree>
    <p:extLst>
      <p:ext uri="{BB962C8B-B14F-4D97-AF65-F5344CB8AC3E}">
        <p14:creationId xmlns:p14="http://schemas.microsoft.com/office/powerpoint/2010/main" val="923872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Pathetic fallacy - </a:t>
            </a:r>
            <a:r>
              <a:rPr lang="en-GB" sz="1200" kern="1200" dirty="0" smtClean="0">
                <a:solidFill>
                  <a:schemeClr val="tx1"/>
                </a:solidFill>
                <a:effectLst/>
                <a:latin typeface="+mn-lt"/>
                <a:ea typeface="+mn-ea"/>
                <a:cs typeface="+mn-cs"/>
              </a:rPr>
              <a:t>Human emotion given to something found in nature. A trick of the emotions: as in we perceive things in nature to be worse/better than they are when we are in an emotional state. </a:t>
            </a:r>
          </a:p>
          <a:p>
            <a:r>
              <a:rPr lang="en-US" dirty="0" smtClean="0"/>
              <a:t>Key</a:t>
            </a:r>
            <a:r>
              <a:rPr lang="en-US" baseline="0" dirty="0" smtClean="0"/>
              <a:t> terms to w</a:t>
            </a:r>
            <a:r>
              <a:rPr lang="en-US" dirty="0" smtClean="0"/>
              <a:t>rite: antipathy, pathological</a:t>
            </a:r>
            <a:r>
              <a:rPr lang="en-US" smtClean="0"/>
              <a:t>, empathy</a:t>
            </a:r>
            <a:endParaRPr lang="en-US" dirty="0"/>
          </a:p>
        </p:txBody>
      </p:sp>
      <p:sp>
        <p:nvSpPr>
          <p:cNvPr id="4" name="Slide Number Placeholder 3"/>
          <p:cNvSpPr>
            <a:spLocks noGrp="1"/>
          </p:cNvSpPr>
          <p:nvPr>
            <p:ph type="sldNum" sz="quarter" idx="10"/>
          </p:nvPr>
        </p:nvSpPr>
        <p:spPr/>
        <p:txBody>
          <a:bodyPr/>
          <a:lstStyle/>
          <a:p>
            <a:fld id="{1E9B39C9-1F6F-2844-ADA2-8C742ABEDAEA}" type="slidenum">
              <a:rPr lang="en-US" smtClean="0"/>
              <a:t>14</a:t>
            </a:fld>
            <a:endParaRPr lang="en-US"/>
          </a:p>
        </p:txBody>
      </p:sp>
    </p:spTree>
    <p:extLst>
      <p:ext uri="{BB962C8B-B14F-4D97-AF65-F5344CB8AC3E}">
        <p14:creationId xmlns:p14="http://schemas.microsoft.com/office/powerpoint/2010/main" val="923872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AU"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C67FDCA-16C7-604E-B2A7-D8E27A661032}" type="datetimeFigureOut">
              <a:rPr lang="en-US" smtClean="0"/>
              <a:t>8/09/18</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469268E-03BD-5E43-9B94-76CAE982F033}"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1C67FDCA-16C7-604E-B2A7-D8E27A661032}" type="datetimeFigureOut">
              <a:rPr lang="en-US" smtClean="0"/>
              <a:t>8/09/18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9268E-03BD-5E43-9B94-76CAE982F03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AU"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1C67FDCA-16C7-604E-B2A7-D8E27A661032}" type="datetimeFigureOut">
              <a:rPr lang="en-US" smtClean="0"/>
              <a:t>8/09/18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9268E-03BD-5E43-9B94-76CAE982F03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Date Placeholder 3"/>
          <p:cNvSpPr>
            <a:spLocks noGrp="1"/>
          </p:cNvSpPr>
          <p:nvPr>
            <p:ph type="dt" sz="half" idx="10"/>
          </p:nvPr>
        </p:nvSpPr>
        <p:spPr/>
        <p:txBody>
          <a:bodyPr/>
          <a:lstStyle/>
          <a:p>
            <a:fld id="{1C67FDCA-16C7-604E-B2A7-D8E27A661032}" type="datetimeFigureOut">
              <a:rPr lang="en-US" smtClean="0"/>
              <a:t>8/09/18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9268E-03BD-5E43-9B94-76CAE982F03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AU"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1C67FDCA-16C7-604E-B2A7-D8E27A661032}" type="datetimeFigureOut">
              <a:rPr lang="en-US" smtClean="0"/>
              <a:t>8/09/18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9268E-03BD-5E43-9B94-76CAE982F03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5" name="Date Placeholder 4"/>
          <p:cNvSpPr>
            <a:spLocks noGrp="1"/>
          </p:cNvSpPr>
          <p:nvPr>
            <p:ph type="dt" sz="half" idx="10"/>
          </p:nvPr>
        </p:nvSpPr>
        <p:spPr/>
        <p:txBody>
          <a:bodyPr/>
          <a:lstStyle/>
          <a:p>
            <a:fld id="{1C67FDCA-16C7-604E-B2A7-D8E27A661032}" type="datetimeFigureOut">
              <a:rPr lang="en-US" smtClean="0"/>
              <a:t>8/09/18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69268E-03BD-5E43-9B94-76CAE982F033}"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7" name="Date Placeholder 6"/>
          <p:cNvSpPr>
            <a:spLocks noGrp="1"/>
          </p:cNvSpPr>
          <p:nvPr>
            <p:ph type="dt" sz="half" idx="10"/>
          </p:nvPr>
        </p:nvSpPr>
        <p:spPr/>
        <p:txBody>
          <a:bodyPr/>
          <a:lstStyle/>
          <a:p>
            <a:fld id="{1C67FDCA-16C7-604E-B2A7-D8E27A661032}" type="datetimeFigureOut">
              <a:rPr lang="en-US" smtClean="0"/>
              <a:t>8/09/18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69268E-03BD-5E43-9B94-76CAE982F03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1C67FDCA-16C7-604E-B2A7-D8E27A661032}" type="datetimeFigureOut">
              <a:rPr lang="en-US" smtClean="0"/>
              <a:t>8/09/18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69268E-03BD-5E43-9B94-76CAE982F03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7FDCA-16C7-604E-B2A7-D8E27A661032}" type="datetimeFigureOut">
              <a:rPr lang="en-US" smtClean="0"/>
              <a:t>8/09/18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69268E-03BD-5E43-9B94-76CAE982F03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C67FDCA-16C7-604E-B2A7-D8E27A661032}" type="datetimeFigureOut">
              <a:rPr lang="en-US" smtClean="0"/>
              <a:t>8/09/18</a:t>
            </a:fld>
            <a:endParaRPr lang="en-US"/>
          </a:p>
        </p:txBody>
      </p:sp>
      <p:sp>
        <p:nvSpPr>
          <p:cNvPr id="7" name="Slide Number Placeholder 6"/>
          <p:cNvSpPr>
            <a:spLocks noGrp="1"/>
          </p:cNvSpPr>
          <p:nvPr>
            <p:ph type="sldNum" sz="quarter" idx="12"/>
          </p:nvPr>
        </p:nvSpPr>
        <p:spPr/>
        <p:txBody>
          <a:bodyPr/>
          <a:lstStyle/>
          <a:p>
            <a:fld id="{B469268E-03BD-5E43-9B94-76CAE982F033}"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AU"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AU"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1C67FDCA-16C7-604E-B2A7-D8E27A661032}" type="datetimeFigureOut">
              <a:rPr lang="en-US" smtClean="0"/>
              <a:t>8/09/18</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469268E-03BD-5E43-9B94-76CAE982F03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AU"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C67FDCA-16C7-604E-B2A7-D8E27A661032}" type="datetimeFigureOut">
              <a:rPr lang="en-US" smtClean="0"/>
              <a:t>8/09/18</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469268E-03BD-5E43-9B94-76CAE982F03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hyperlink" Target="http://dictionary.cambridge.org/help/codes.html" TargetMode="External"/><Relationship Id="rId4" Type="http://schemas.openxmlformats.org/officeDocument/2006/relationships/hyperlink" Target="http://dictionary.cambridge.org/dictionary/british/britain" TargetMode="External"/><Relationship Id="rId5" Type="http://schemas.openxmlformats.org/officeDocument/2006/relationships/hyperlink" Target="http://dictionary.cambridge.org/dictionary/british/name" TargetMode="External"/><Relationship Id="rId6" Type="http://schemas.openxmlformats.org/officeDocument/2006/relationships/hyperlink" Target="http://dictionary.cambridge.org/dictionary/british/large" TargetMode="External"/><Relationship Id="rId7" Type="http://schemas.openxmlformats.org/officeDocument/2006/relationships/hyperlink" Target="http://dictionary.cambridge.org/dictionary/british/important" TargetMode="External"/><Relationship Id="rId8" Type="http://schemas.openxmlformats.org/officeDocument/2006/relationships/hyperlink" Target="http://dictionary.cambridge.org/dictionary/british/church" TargetMode="External"/><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origins of our words</a:t>
            </a:r>
            <a:endParaRPr lang="en-US" dirty="0"/>
          </a:p>
        </p:txBody>
      </p:sp>
      <p:sp>
        <p:nvSpPr>
          <p:cNvPr id="3" name="Subtitle 2"/>
          <p:cNvSpPr>
            <a:spLocks noGrp="1"/>
          </p:cNvSpPr>
          <p:nvPr>
            <p:ph type="subTitle" idx="1"/>
          </p:nvPr>
        </p:nvSpPr>
        <p:spPr/>
        <p:txBody>
          <a:bodyPr/>
          <a:lstStyle/>
          <a:p>
            <a:r>
              <a:rPr lang="en-US" dirty="0" smtClean="0"/>
              <a:t>ETYMOLOGY</a:t>
            </a:r>
            <a:endParaRPr lang="en-US" dirty="0"/>
          </a:p>
        </p:txBody>
      </p:sp>
    </p:spTree>
    <p:extLst>
      <p:ext uri="{BB962C8B-B14F-4D97-AF65-F5344CB8AC3E}">
        <p14:creationId xmlns:p14="http://schemas.microsoft.com/office/powerpoint/2010/main" val="134267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9539" y="1167053"/>
            <a:ext cx="6701330" cy="600348"/>
          </a:xfrm>
        </p:spPr>
        <p:txBody>
          <a:bodyPr>
            <a:normAutofit fontScale="90000"/>
          </a:bodyPr>
          <a:lstStyle/>
          <a:p>
            <a:r>
              <a:rPr lang="en-US" dirty="0" smtClean="0"/>
              <a:t>Per = thoroughly or through</a:t>
            </a:r>
            <a:endParaRPr lang="en-US" dirty="0"/>
          </a:p>
        </p:txBody>
      </p:sp>
      <p:graphicFrame>
        <p:nvGraphicFramePr>
          <p:cNvPr id="4" name="Diagram 3"/>
          <p:cNvGraphicFramePr/>
          <p:nvPr>
            <p:extLst>
              <p:ext uri="{D42A27DB-BD31-4B8C-83A1-F6EECF244321}">
                <p14:modId xmlns:p14="http://schemas.microsoft.com/office/powerpoint/2010/main" val="3086711001"/>
              </p:ext>
            </p:extLst>
          </p:nvPr>
        </p:nvGraphicFramePr>
        <p:xfrm>
          <a:off x="3460749" y="2292349"/>
          <a:ext cx="4745039" cy="4089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6"/>
          <p:cNvSpPr txBox="1"/>
          <p:nvPr/>
        </p:nvSpPr>
        <p:spPr>
          <a:xfrm>
            <a:off x="634972" y="1885347"/>
            <a:ext cx="2825777" cy="148145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dirty="0" smtClean="0">
                <a:latin typeface="Times New Roman"/>
                <a:ea typeface="Times New Roman"/>
              </a:rPr>
              <a:t>v</a:t>
            </a:r>
            <a:r>
              <a:rPr lang="en-AU" dirty="0" smtClean="0">
                <a:effectLst/>
                <a:latin typeface="Times New Roman"/>
                <a:ea typeface="Times New Roman"/>
              </a:rPr>
              <a:t>ert </a:t>
            </a:r>
            <a:r>
              <a:rPr lang="en-AU" dirty="0">
                <a:effectLst/>
                <a:latin typeface="Times New Roman"/>
                <a:ea typeface="Times New Roman"/>
              </a:rPr>
              <a:t>= to </a:t>
            </a:r>
            <a:r>
              <a:rPr lang="en-AU" dirty="0" smtClean="0">
                <a:effectLst/>
                <a:latin typeface="Times New Roman"/>
                <a:ea typeface="Times New Roman"/>
              </a:rPr>
              <a:t>turn: pervert = to turn thoroughly</a:t>
            </a:r>
          </a:p>
          <a:p>
            <a:pPr>
              <a:spcAft>
                <a:spcPts val="0"/>
              </a:spcAft>
            </a:pPr>
            <a:endParaRPr lang="en-AU" dirty="0">
              <a:effectLst/>
              <a:latin typeface="Times New Roman"/>
              <a:ea typeface="Times New Roman"/>
            </a:endParaRPr>
          </a:p>
          <a:p>
            <a:pPr>
              <a:spcAft>
                <a:spcPts val="0"/>
              </a:spcAft>
            </a:pPr>
            <a:r>
              <a:rPr lang="en-AU" dirty="0" smtClean="0">
                <a:latin typeface="Times New Roman"/>
                <a:ea typeface="Times New Roman"/>
              </a:rPr>
              <a:t>f</a:t>
            </a:r>
            <a:r>
              <a:rPr lang="en-AU" dirty="0" smtClean="0">
                <a:effectLst/>
                <a:latin typeface="Times New Roman"/>
                <a:ea typeface="Times New Roman"/>
              </a:rPr>
              <a:t>orm </a:t>
            </a:r>
            <a:r>
              <a:rPr lang="en-AU" dirty="0">
                <a:effectLst/>
                <a:latin typeface="Times New Roman"/>
                <a:ea typeface="Times New Roman"/>
              </a:rPr>
              <a:t>= </a:t>
            </a:r>
            <a:r>
              <a:rPr lang="en-AU" dirty="0" smtClean="0">
                <a:effectLst/>
                <a:latin typeface="Times New Roman"/>
                <a:ea typeface="Times New Roman"/>
              </a:rPr>
              <a:t>shape: perform = to shape thoroughly </a:t>
            </a:r>
            <a:endParaRPr lang="en-AU" dirty="0">
              <a:effectLst/>
              <a:latin typeface="Times New Roman"/>
              <a:ea typeface="Times New Roman"/>
            </a:endParaRPr>
          </a:p>
          <a:p>
            <a:pPr>
              <a:spcAft>
                <a:spcPts val="0"/>
              </a:spcAft>
            </a:pPr>
            <a:endParaRPr lang="en-AU" dirty="0" smtClean="0">
              <a:effectLst/>
              <a:latin typeface="Times New Roman"/>
              <a:ea typeface="Times New Roman"/>
            </a:endParaRPr>
          </a:p>
          <a:p>
            <a:pPr>
              <a:spcAft>
                <a:spcPts val="0"/>
              </a:spcAft>
            </a:pPr>
            <a:r>
              <a:rPr lang="en-AU" dirty="0" err="1" smtClean="0">
                <a:latin typeface="Times New Roman"/>
                <a:ea typeface="Times New Roman"/>
              </a:rPr>
              <a:t>v</a:t>
            </a:r>
            <a:r>
              <a:rPr lang="en-AU" dirty="0" err="1" smtClean="0">
                <a:effectLst/>
                <a:latin typeface="Times New Roman"/>
                <a:ea typeface="Times New Roman"/>
              </a:rPr>
              <a:t>asive</a:t>
            </a:r>
            <a:r>
              <a:rPr lang="en-AU" dirty="0" smtClean="0">
                <a:effectLst/>
                <a:latin typeface="Times New Roman"/>
                <a:ea typeface="Times New Roman"/>
              </a:rPr>
              <a:t> </a:t>
            </a:r>
            <a:r>
              <a:rPr lang="en-AU" dirty="0">
                <a:effectLst/>
                <a:latin typeface="Times New Roman"/>
                <a:ea typeface="Times New Roman"/>
              </a:rPr>
              <a:t>= to </a:t>
            </a:r>
            <a:r>
              <a:rPr lang="en-AU" dirty="0" smtClean="0">
                <a:effectLst/>
                <a:latin typeface="Times New Roman"/>
                <a:ea typeface="Times New Roman"/>
              </a:rPr>
              <a:t>spread: pervasive = to spread thoroughly</a:t>
            </a:r>
            <a:endParaRPr lang="en-AU" dirty="0">
              <a:effectLst/>
              <a:latin typeface="Times New Roman"/>
              <a:ea typeface="Times New Roman"/>
            </a:endParaRPr>
          </a:p>
          <a:p>
            <a:pPr>
              <a:spcAft>
                <a:spcPts val="0"/>
              </a:spcAft>
            </a:pPr>
            <a:endParaRPr lang="en-AU" dirty="0" smtClean="0">
              <a:effectLst/>
              <a:latin typeface="Times New Roman"/>
              <a:ea typeface="Times New Roman"/>
            </a:endParaRPr>
          </a:p>
          <a:p>
            <a:pPr>
              <a:spcAft>
                <a:spcPts val="0"/>
              </a:spcAft>
            </a:pPr>
            <a:r>
              <a:rPr lang="en-AU" dirty="0" err="1" smtClean="0">
                <a:latin typeface="Times New Roman"/>
                <a:ea typeface="Times New Roman"/>
              </a:rPr>
              <a:t>f</a:t>
            </a:r>
            <a:r>
              <a:rPr lang="en-AU" dirty="0" err="1" smtClean="0">
                <a:effectLst/>
                <a:latin typeface="Times New Roman"/>
                <a:ea typeface="Times New Roman"/>
              </a:rPr>
              <a:t>ect</a:t>
            </a:r>
            <a:r>
              <a:rPr lang="en-AU" dirty="0" smtClean="0">
                <a:effectLst/>
                <a:latin typeface="Times New Roman"/>
                <a:ea typeface="Times New Roman"/>
              </a:rPr>
              <a:t> </a:t>
            </a:r>
            <a:r>
              <a:rPr lang="en-AU" dirty="0">
                <a:effectLst/>
                <a:latin typeface="Times New Roman"/>
                <a:ea typeface="Times New Roman"/>
              </a:rPr>
              <a:t>= form of to do/</a:t>
            </a:r>
            <a:r>
              <a:rPr lang="en-AU" dirty="0" smtClean="0">
                <a:effectLst/>
                <a:latin typeface="Times New Roman"/>
                <a:ea typeface="Times New Roman"/>
              </a:rPr>
              <a:t>make perfect = to do something thoroughly</a:t>
            </a:r>
          </a:p>
          <a:p>
            <a:pPr>
              <a:spcAft>
                <a:spcPts val="0"/>
              </a:spcAft>
            </a:pPr>
            <a:endParaRPr lang="en-AU" dirty="0" smtClean="0">
              <a:effectLst/>
              <a:latin typeface="Times New Roman"/>
              <a:ea typeface="Times New Roman"/>
            </a:endParaRPr>
          </a:p>
          <a:p>
            <a:pPr>
              <a:spcAft>
                <a:spcPts val="0"/>
              </a:spcAft>
            </a:pPr>
            <a:r>
              <a:rPr lang="en-AU" dirty="0" smtClean="0">
                <a:latin typeface="Times New Roman"/>
                <a:ea typeface="Times New Roman"/>
              </a:rPr>
              <a:t>s</a:t>
            </a:r>
            <a:r>
              <a:rPr lang="en-AU" dirty="0" smtClean="0">
                <a:effectLst/>
                <a:latin typeface="Times New Roman"/>
                <a:ea typeface="Times New Roman"/>
              </a:rPr>
              <a:t>evere = harsh: persevere = going through harshness</a:t>
            </a:r>
            <a:endParaRPr lang="en-AU" dirty="0">
              <a:effectLst/>
              <a:latin typeface="Times New Roman"/>
              <a:ea typeface="Times New Roman"/>
            </a:endParaRPr>
          </a:p>
        </p:txBody>
      </p:sp>
    </p:spTree>
    <p:extLst>
      <p:ext uri="{BB962C8B-B14F-4D97-AF65-F5344CB8AC3E}">
        <p14:creationId xmlns:p14="http://schemas.microsoft.com/office/powerpoint/2010/main" val="2237897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16628"/>
          </a:xfrm>
        </p:spPr>
        <p:txBody>
          <a:bodyPr>
            <a:normAutofit fontScale="90000"/>
          </a:bodyPr>
          <a:lstStyle/>
          <a:p>
            <a:r>
              <a:rPr lang="en-US" dirty="0" smtClean="0"/>
              <a:t>Ad = to or toward</a:t>
            </a:r>
            <a:endParaRPr lang="en-US" dirty="0"/>
          </a:p>
        </p:txBody>
      </p:sp>
      <p:graphicFrame>
        <p:nvGraphicFramePr>
          <p:cNvPr id="4" name="Diagram 3"/>
          <p:cNvGraphicFramePr/>
          <p:nvPr>
            <p:extLst>
              <p:ext uri="{D42A27DB-BD31-4B8C-83A1-F6EECF244321}">
                <p14:modId xmlns:p14="http://schemas.microsoft.com/office/powerpoint/2010/main" val="3087453710"/>
              </p:ext>
            </p:extLst>
          </p:nvPr>
        </p:nvGraphicFramePr>
        <p:xfrm>
          <a:off x="3487738" y="1644292"/>
          <a:ext cx="5157646" cy="4623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Box 4"/>
          <p:cNvSpPr txBox="1"/>
          <p:nvPr/>
        </p:nvSpPr>
        <p:spPr>
          <a:xfrm>
            <a:off x="651253" y="1822132"/>
            <a:ext cx="2424237" cy="92773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endParaRPr lang="en-AU" dirty="0">
              <a:effectLst/>
              <a:latin typeface="Times New Roman"/>
              <a:ea typeface="Times New Roman"/>
            </a:endParaRPr>
          </a:p>
          <a:p>
            <a:pPr>
              <a:spcAft>
                <a:spcPts val="0"/>
              </a:spcAft>
            </a:pPr>
            <a:r>
              <a:rPr lang="en-AU" dirty="0">
                <a:effectLst/>
                <a:latin typeface="Times New Roman"/>
                <a:ea typeface="Times New Roman"/>
              </a:rPr>
              <a:t> </a:t>
            </a:r>
          </a:p>
          <a:p>
            <a:pPr>
              <a:spcAft>
                <a:spcPts val="0"/>
              </a:spcAft>
            </a:pPr>
            <a:r>
              <a:rPr lang="en-AU" dirty="0" err="1">
                <a:effectLst/>
                <a:latin typeface="Times New Roman"/>
                <a:ea typeface="Times New Roman"/>
              </a:rPr>
              <a:t>Dict</a:t>
            </a:r>
            <a:r>
              <a:rPr lang="en-AU" dirty="0">
                <a:effectLst/>
                <a:latin typeface="Times New Roman"/>
                <a:ea typeface="Times New Roman"/>
              </a:rPr>
              <a:t> = to say, and to </a:t>
            </a:r>
            <a:r>
              <a:rPr lang="en-AU" dirty="0" smtClean="0">
                <a:effectLst/>
                <a:latin typeface="Times New Roman"/>
                <a:ea typeface="Times New Roman"/>
              </a:rPr>
              <a:t>fix: addict = fixed to something</a:t>
            </a:r>
          </a:p>
          <a:p>
            <a:pPr>
              <a:spcAft>
                <a:spcPts val="0"/>
              </a:spcAft>
            </a:pPr>
            <a:endParaRPr lang="en-AU" dirty="0">
              <a:effectLst/>
              <a:latin typeface="Times New Roman"/>
              <a:ea typeface="Times New Roman"/>
            </a:endParaRPr>
          </a:p>
          <a:p>
            <a:pPr>
              <a:spcAft>
                <a:spcPts val="0"/>
              </a:spcAft>
            </a:pPr>
            <a:r>
              <a:rPr lang="en-AU" dirty="0" err="1">
                <a:effectLst/>
                <a:latin typeface="Times New Roman"/>
                <a:ea typeface="Times New Roman"/>
              </a:rPr>
              <a:t>Ver</a:t>
            </a:r>
            <a:r>
              <a:rPr lang="en-AU" dirty="0">
                <a:effectLst/>
                <a:latin typeface="Times New Roman"/>
                <a:ea typeface="Times New Roman"/>
              </a:rPr>
              <a:t> = to </a:t>
            </a:r>
            <a:r>
              <a:rPr lang="en-AU" dirty="0" smtClean="0">
                <a:effectLst/>
                <a:latin typeface="Times New Roman"/>
                <a:ea typeface="Times New Roman"/>
              </a:rPr>
              <a:t>see: advertise = to go towards seeing</a:t>
            </a:r>
            <a:endParaRPr lang="en-AU" dirty="0">
              <a:effectLst/>
              <a:latin typeface="Times New Roman"/>
              <a:ea typeface="Times New Roman"/>
            </a:endParaRPr>
          </a:p>
          <a:p>
            <a:pPr>
              <a:spcAft>
                <a:spcPts val="0"/>
              </a:spcAft>
            </a:pPr>
            <a:endParaRPr lang="en-AU" dirty="0" smtClean="0">
              <a:effectLst/>
              <a:latin typeface="Times New Roman"/>
              <a:ea typeface="Times New Roman"/>
            </a:endParaRPr>
          </a:p>
          <a:p>
            <a:pPr>
              <a:spcAft>
                <a:spcPts val="0"/>
              </a:spcAft>
            </a:pPr>
            <a:r>
              <a:rPr lang="en-AU" dirty="0" err="1" smtClean="0">
                <a:effectLst/>
                <a:latin typeface="Times New Roman"/>
                <a:ea typeface="Times New Roman"/>
              </a:rPr>
              <a:t>Voc</a:t>
            </a:r>
            <a:r>
              <a:rPr lang="en-AU" dirty="0" smtClean="0">
                <a:effectLst/>
                <a:latin typeface="Times New Roman"/>
                <a:ea typeface="Times New Roman"/>
              </a:rPr>
              <a:t> </a:t>
            </a:r>
            <a:r>
              <a:rPr lang="en-AU" dirty="0">
                <a:effectLst/>
                <a:latin typeface="Times New Roman"/>
                <a:ea typeface="Times New Roman"/>
              </a:rPr>
              <a:t>= </a:t>
            </a:r>
            <a:r>
              <a:rPr lang="en-AU" dirty="0" smtClean="0">
                <a:effectLst/>
                <a:latin typeface="Times New Roman"/>
                <a:ea typeface="Times New Roman"/>
              </a:rPr>
              <a:t>voice: advocate = giving voice to something</a:t>
            </a:r>
            <a:endParaRPr lang="en-AU" dirty="0">
              <a:effectLst/>
              <a:latin typeface="Times New Roman"/>
              <a:ea typeface="Times New Roman"/>
            </a:endParaRPr>
          </a:p>
          <a:p>
            <a:pPr>
              <a:spcAft>
                <a:spcPts val="0"/>
              </a:spcAft>
            </a:pPr>
            <a:endParaRPr lang="en-AU" dirty="0" smtClean="0">
              <a:effectLst/>
              <a:latin typeface="Times New Roman"/>
              <a:ea typeface="Times New Roman"/>
            </a:endParaRPr>
          </a:p>
          <a:p>
            <a:pPr>
              <a:spcAft>
                <a:spcPts val="0"/>
              </a:spcAft>
            </a:pPr>
            <a:r>
              <a:rPr lang="en-AU" dirty="0" smtClean="0">
                <a:effectLst/>
                <a:latin typeface="Times New Roman"/>
                <a:ea typeface="Times New Roman"/>
              </a:rPr>
              <a:t>Vantage </a:t>
            </a:r>
            <a:r>
              <a:rPr lang="en-AU" dirty="0">
                <a:effectLst/>
                <a:latin typeface="Times New Roman"/>
                <a:ea typeface="Times New Roman"/>
              </a:rPr>
              <a:t>= high </a:t>
            </a:r>
            <a:r>
              <a:rPr lang="en-AU" dirty="0" smtClean="0">
                <a:effectLst/>
                <a:latin typeface="Times New Roman"/>
                <a:ea typeface="Times New Roman"/>
              </a:rPr>
              <a:t>point: advantage = toward a higher place</a:t>
            </a:r>
            <a:endParaRPr lang="en-AU" dirty="0">
              <a:effectLst/>
              <a:latin typeface="Times New Roman"/>
              <a:ea typeface="Times New Roman"/>
            </a:endParaRPr>
          </a:p>
        </p:txBody>
      </p:sp>
    </p:spTree>
    <p:extLst>
      <p:ext uri="{BB962C8B-B14F-4D97-AF65-F5344CB8AC3E}">
        <p14:creationId xmlns:p14="http://schemas.microsoft.com/office/powerpoint/2010/main" val="14724511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9061" y="-63103"/>
            <a:ext cx="3635169" cy="681748"/>
          </a:xfrm>
        </p:spPr>
        <p:txBody>
          <a:bodyPr>
            <a:normAutofit fontScale="90000"/>
          </a:bodyPr>
          <a:lstStyle/>
          <a:p>
            <a:pPr algn="ctr"/>
            <a:r>
              <a:rPr lang="en-US" dirty="0" smtClean="0"/>
              <a:t>ROOT WORDS</a:t>
            </a:r>
            <a:endParaRPr lang="en-US" dirty="0"/>
          </a:p>
        </p:txBody>
      </p:sp>
      <p:pic>
        <p:nvPicPr>
          <p:cNvPr id="4" name="Content Placeholder 3" descr="Screen Shot 2018-09-08 at 3.31.05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320" r="-41"/>
          <a:stretch/>
        </p:blipFill>
        <p:spPr>
          <a:xfrm>
            <a:off x="392237" y="1180421"/>
            <a:ext cx="4601698" cy="5112192"/>
          </a:xfrm>
        </p:spPr>
      </p:pic>
      <p:pic>
        <p:nvPicPr>
          <p:cNvPr id="5" name="Picture 4" descr="Screen Shot 2018-09-08 at 3.31.2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3935" y="1180421"/>
            <a:ext cx="3441700" cy="4953000"/>
          </a:xfrm>
          <a:prstGeom prst="rect">
            <a:avLst/>
          </a:prstGeom>
        </p:spPr>
      </p:pic>
      <p:sp>
        <p:nvSpPr>
          <p:cNvPr id="6" name="TextBox 5"/>
          <p:cNvSpPr txBox="1"/>
          <p:nvPr/>
        </p:nvSpPr>
        <p:spPr>
          <a:xfrm>
            <a:off x="5029435" y="6133421"/>
            <a:ext cx="3520290" cy="307777"/>
          </a:xfrm>
          <a:prstGeom prst="rect">
            <a:avLst/>
          </a:prstGeom>
          <a:noFill/>
        </p:spPr>
        <p:txBody>
          <a:bodyPr wrap="none" rtlCol="0">
            <a:spAutoFit/>
          </a:bodyPr>
          <a:lstStyle/>
          <a:p>
            <a:r>
              <a:rPr lang="en-US" sz="1400" b="1" dirty="0" smtClean="0"/>
              <a:t>12. Deference = respect – carried from</a:t>
            </a:r>
            <a:endParaRPr lang="en-US" sz="1400" b="1" dirty="0"/>
          </a:p>
        </p:txBody>
      </p:sp>
    </p:spTree>
    <p:extLst>
      <p:ext uri="{BB962C8B-B14F-4D97-AF65-F5344CB8AC3E}">
        <p14:creationId xmlns:p14="http://schemas.microsoft.com/office/powerpoint/2010/main" val="26464954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9061" y="-63103"/>
            <a:ext cx="3635169" cy="681748"/>
          </a:xfrm>
        </p:spPr>
        <p:txBody>
          <a:bodyPr>
            <a:normAutofit fontScale="90000"/>
          </a:bodyPr>
          <a:lstStyle/>
          <a:p>
            <a:pPr algn="ctr"/>
            <a:r>
              <a:rPr lang="en-US" dirty="0" smtClean="0"/>
              <a:t>ROOT WORDS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6351" y="1180421"/>
            <a:ext cx="4493469" cy="5112192"/>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3935" y="2208394"/>
            <a:ext cx="3441700" cy="2897053"/>
          </a:xfrm>
          <a:prstGeom prst="rect">
            <a:avLst/>
          </a:prstGeom>
        </p:spPr>
      </p:pic>
    </p:spTree>
    <p:extLst>
      <p:ext uri="{BB962C8B-B14F-4D97-AF65-F5344CB8AC3E}">
        <p14:creationId xmlns:p14="http://schemas.microsoft.com/office/powerpoint/2010/main" val="15762082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9061" y="-63103"/>
            <a:ext cx="3635169" cy="681748"/>
          </a:xfrm>
        </p:spPr>
        <p:txBody>
          <a:bodyPr>
            <a:normAutofit fontScale="90000"/>
          </a:bodyPr>
          <a:lstStyle/>
          <a:p>
            <a:pPr algn="ctr"/>
            <a:r>
              <a:rPr lang="en-US" dirty="0" smtClean="0"/>
              <a:t>ROOT WORDS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6351" y="1264332"/>
            <a:ext cx="4493469" cy="494437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3391" y="2208394"/>
            <a:ext cx="3281598" cy="3391967"/>
          </a:xfrm>
          <a:prstGeom prst="rect">
            <a:avLst/>
          </a:prstGeom>
        </p:spPr>
      </p:pic>
    </p:spTree>
    <p:extLst>
      <p:ext uri="{BB962C8B-B14F-4D97-AF65-F5344CB8AC3E}">
        <p14:creationId xmlns:p14="http://schemas.microsoft.com/office/powerpoint/2010/main" val="27229614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isaster-etymology.png"/>
          <p:cNvPicPr>
            <a:picLocks noGrp="1" noChangeAspect="1"/>
          </p:cNvPicPr>
          <p:nvPr>
            <p:ph idx="1"/>
          </p:nvPr>
        </p:nvPicPr>
        <p:blipFill>
          <a:blip r:embed="rId2">
            <a:extLst>
              <a:ext uri="{28A0092B-C50C-407E-A947-70E740481C1C}">
                <a14:useLocalDpi xmlns:a14="http://schemas.microsoft.com/office/drawing/2010/main" val="0"/>
              </a:ext>
            </a:extLst>
          </a:blip>
          <a:srcRect t="-2461" b="-2461"/>
          <a:stretch>
            <a:fillRect/>
          </a:stretch>
        </p:blipFill>
        <p:spPr/>
      </p:pic>
    </p:spTree>
    <p:extLst>
      <p:ext uri="{BB962C8B-B14F-4D97-AF65-F5344CB8AC3E}">
        <p14:creationId xmlns:p14="http://schemas.microsoft.com/office/powerpoint/2010/main" val="18578041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30589"/>
          </a:xfrm>
        </p:spPr>
        <p:txBody>
          <a:bodyPr/>
          <a:lstStyle/>
          <a:p>
            <a:endParaRPr lang="en-US" dirty="0"/>
          </a:p>
        </p:txBody>
      </p:sp>
      <p:pic>
        <p:nvPicPr>
          <p:cNvPr id="4" name="Content Placeholder 3" descr="history-classics-classicists-roman-ancient_rome-ancient_romans-daen53_low.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505" r="283"/>
          <a:stretch/>
        </p:blipFill>
        <p:spPr>
          <a:xfrm>
            <a:off x="1001304" y="2323652"/>
            <a:ext cx="3337672" cy="3508977"/>
          </a:xfrm>
        </p:spPr>
      </p:pic>
      <p:pic>
        <p:nvPicPr>
          <p:cNvPr id="5" name="Content Placeholder 3" descr="etymology-of-advertising.png"/>
          <p:cNvPicPr>
            <a:picLocks noChangeAspect="1"/>
          </p:cNvPicPr>
          <p:nvPr/>
        </p:nvPicPr>
        <p:blipFill rotWithShape="1">
          <a:blip r:embed="rId3">
            <a:extLst>
              <a:ext uri="{28A0092B-C50C-407E-A947-70E740481C1C}">
                <a14:useLocalDpi xmlns:a14="http://schemas.microsoft.com/office/drawing/2010/main" val="0"/>
              </a:ext>
            </a:extLst>
          </a:blip>
          <a:srcRect l="-1216" r="-853"/>
          <a:stretch/>
        </p:blipFill>
        <p:spPr>
          <a:xfrm>
            <a:off x="4576924" y="2240184"/>
            <a:ext cx="4131698" cy="3793744"/>
          </a:xfrm>
          <a:prstGeom prst="rect">
            <a:avLst/>
          </a:prstGeom>
        </p:spPr>
      </p:pic>
    </p:spTree>
    <p:extLst>
      <p:ext uri="{BB962C8B-B14F-4D97-AF65-F5344CB8AC3E}">
        <p14:creationId xmlns:p14="http://schemas.microsoft.com/office/powerpoint/2010/main" val="1632919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tymology-government.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434" r="-230"/>
          <a:stretch/>
        </p:blipFill>
        <p:spPr>
          <a:xfrm>
            <a:off x="918539" y="2767620"/>
            <a:ext cx="4293782" cy="3130621"/>
          </a:xfrm>
        </p:spPr>
      </p:pic>
      <p:sp>
        <p:nvSpPr>
          <p:cNvPr id="5" name="Content Placeholder 2"/>
          <p:cNvSpPr txBox="1">
            <a:spLocks/>
          </p:cNvSpPr>
          <p:nvPr/>
        </p:nvSpPr>
        <p:spPr>
          <a:xfrm>
            <a:off x="5600776" y="2767620"/>
            <a:ext cx="2931684" cy="3358543"/>
          </a:xfrm>
          <a:prstGeom prst="rect">
            <a:avLst/>
          </a:prstGeom>
        </p:spPr>
        <p:txBody>
          <a:bodyPr vert="horz" lIns="91440" tIns="45720" rIns="91440" bIns="45720" rtlCol="0">
            <a:normAutofit fontScale="92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US" dirty="0" smtClean="0">
                <a:hlinkClick r:id="rId3"/>
              </a:rPr>
              <a:t>M</a:t>
            </a:r>
            <a:r>
              <a:rPr lang="en-US" dirty="0" smtClean="0"/>
              <a:t>inster</a:t>
            </a:r>
            <a:endParaRPr lang="en-US" dirty="0" smtClean="0">
              <a:hlinkClick r:id="rId3"/>
            </a:endParaRPr>
          </a:p>
          <a:p>
            <a:pPr marL="114300" indent="0">
              <a:buFont typeface="Wingdings 2" pitchFamily="18" charset="2"/>
              <a:buNone/>
            </a:pPr>
            <a:r>
              <a:rPr lang="en-US" b="1" dirty="0" smtClean="0"/>
              <a:t>used in </a:t>
            </a:r>
            <a:r>
              <a:rPr lang="en-US" b="1" dirty="0" smtClean="0">
                <a:hlinkClick r:id="rId4"/>
              </a:rPr>
              <a:t>Britain in the </a:t>
            </a:r>
            <a:r>
              <a:rPr lang="en-US" b="1" dirty="0" smtClean="0">
                <a:hlinkClick r:id="rId5"/>
              </a:rPr>
              <a:t>name of a </a:t>
            </a:r>
            <a:r>
              <a:rPr lang="en-US" b="1" dirty="0" smtClean="0">
                <a:hlinkClick r:id="rId6"/>
              </a:rPr>
              <a:t>large or </a:t>
            </a:r>
            <a:r>
              <a:rPr lang="en-US" b="1" dirty="0" smtClean="0">
                <a:hlinkClick r:id="rId7"/>
              </a:rPr>
              <a:t>important </a:t>
            </a:r>
            <a:r>
              <a:rPr lang="en-US" b="1" dirty="0" smtClean="0">
                <a:hlinkClick r:id="rId8"/>
              </a:rPr>
              <a:t>church:</a:t>
            </a:r>
            <a:endParaRPr lang="en-US" dirty="0" smtClean="0">
              <a:hlinkClick r:id="rId8"/>
            </a:endParaRPr>
          </a:p>
          <a:p>
            <a:r>
              <a:rPr lang="en-US" i="1" dirty="0" smtClean="0"/>
              <a:t>York Minster</a:t>
            </a:r>
          </a:p>
          <a:p>
            <a:r>
              <a:rPr lang="en-US" i="1" dirty="0" smtClean="0"/>
              <a:t>Westminster,</a:t>
            </a:r>
          </a:p>
          <a:p>
            <a:r>
              <a:rPr lang="en-US" i="1" dirty="0" err="1" smtClean="0"/>
              <a:t>Upminster</a:t>
            </a:r>
            <a:r>
              <a:rPr lang="en-US" i="1" dirty="0" smtClean="0"/>
              <a:t>, </a:t>
            </a:r>
          </a:p>
          <a:p>
            <a:r>
              <a:rPr lang="en-US" i="1" dirty="0" err="1" smtClean="0"/>
              <a:t>Ilminster</a:t>
            </a:r>
            <a:r>
              <a:rPr lang="en-US" i="1" dirty="0" smtClean="0"/>
              <a:t>,</a:t>
            </a:r>
          </a:p>
          <a:p>
            <a:r>
              <a:rPr lang="en-US" i="1" dirty="0" err="1" smtClean="0"/>
              <a:t>Newminster</a:t>
            </a:r>
            <a:endParaRPr lang="en-US" dirty="0"/>
          </a:p>
        </p:txBody>
      </p:sp>
    </p:spTree>
    <p:extLst>
      <p:ext uri="{BB962C8B-B14F-4D97-AF65-F5344CB8AC3E}">
        <p14:creationId xmlns:p14="http://schemas.microsoft.com/office/powerpoint/2010/main" val="2487264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BIG JIGSAW</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AU" dirty="0"/>
              <a:t>To begin with, there were some 300 or so words in the first language. But people wanted to communicate more than what was on offer, so they decided to add extra things onto these words. </a:t>
            </a:r>
          </a:p>
          <a:p>
            <a:endParaRPr lang="en-AU" dirty="0"/>
          </a:p>
          <a:p>
            <a:r>
              <a:rPr lang="en-AU" dirty="0"/>
              <a:t> The original words are called the ROOT words, or STEM words, and the additions to these words are called </a:t>
            </a:r>
          </a:p>
          <a:p>
            <a:pPr marL="0" indent="0">
              <a:buNone/>
            </a:pPr>
            <a:r>
              <a:rPr lang="en-AU" dirty="0"/>
              <a:t> </a:t>
            </a:r>
          </a:p>
          <a:p>
            <a:pPr marL="0" indent="0">
              <a:buNone/>
            </a:pPr>
            <a:r>
              <a:rPr lang="en-AU" b="1" dirty="0" smtClean="0"/>
              <a:t>                                              AFFIXES</a:t>
            </a:r>
            <a:endParaRPr lang="en-AU" dirty="0"/>
          </a:p>
          <a:p>
            <a:pPr marL="0" indent="0">
              <a:buNone/>
            </a:pPr>
            <a:r>
              <a:rPr lang="en-AU" b="1" dirty="0"/>
              <a:t> </a:t>
            </a:r>
            <a:endParaRPr lang="en-AU" dirty="0"/>
          </a:p>
          <a:p>
            <a:r>
              <a:rPr lang="en-AU" dirty="0"/>
              <a:t>There are 2 common types of affixes: PREFIXES and SUFFIXES </a:t>
            </a:r>
          </a:p>
          <a:p>
            <a:endParaRPr lang="en-US" dirty="0"/>
          </a:p>
        </p:txBody>
      </p:sp>
    </p:spTree>
    <p:extLst>
      <p:ext uri="{BB962C8B-B14F-4D97-AF65-F5344CB8AC3E}">
        <p14:creationId xmlns:p14="http://schemas.microsoft.com/office/powerpoint/2010/main" val="3503333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Box 34"/>
          <p:cNvSpPr txBox="1"/>
          <p:nvPr/>
        </p:nvSpPr>
        <p:spPr>
          <a:xfrm>
            <a:off x="1043490" y="2464516"/>
            <a:ext cx="1731010" cy="111061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dirty="0">
                <a:effectLst/>
                <a:latin typeface="Times New Roman"/>
                <a:ea typeface="Times New Roman"/>
              </a:rPr>
              <a:t>Prefixes are added at the beginning of a word – e.g. – anti, un, non, dis, in, </a:t>
            </a:r>
            <a:r>
              <a:rPr lang="en-AU" dirty="0" err="1">
                <a:effectLst/>
                <a:latin typeface="Times New Roman"/>
                <a:ea typeface="Times New Roman"/>
              </a:rPr>
              <a:t>im</a:t>
            </a:r>
            <a:r>
              <a:rPr lang="en-AU" dirty="0">
                <a:effectLst/>
                <a:latin typeface="Times New Roman"/>
                <a:ea typeface="Times New Roman"/>
              </a:rPr>
              <a:t>. </a:t>
            </a:r>
            <a:endParaRPr lang="en-AU" sz="1600" dirty="0">
              <a:effectLst/>
              <a:latin typeface="Times New Roman"/>
              <a:ea typeface="Times New Roman"/>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653857" y="1863238"/>
            <a:ext cx="3736958" cy="2639553"/>
          </a:xfrm>
          <a:prstGeom prst="rect">
            <a:avLst/>
          </a:prstGeom>
        </p:spPr>
      </p:pic>
      <p:sp>
        <p:nvSpPr>
          <p:cNvPr id="6" name="Text Box 35"/>
          <p:cNvSpPr txBox="1"/>
          <p:nvPr/>
        </p:nvSpPr>
        <p:spPr>
          <a:xfrm>
            <a:off x="6574603" y="2320371"/>
            <a:ext cx="1609090" cy="125476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dirty="0">
                <a:effectLst/>
                <a:latin typeface="Times New Roman"/>
                <a:ea typeface="Times New Roman"/>
              </a:rPr>
              <a:t>Suffixes are added at the end of a word – e.g. – </a:t>
            </a:r>
            <a:r>
              <a:rPr lang="en-AU" dirty="0" err="1">
                <a:effectLst/>
                <a:latin typeface="Times New Roman"/>
                <a:ea typeface="Times New Roman"/>
              </a:rPr>
              <a:t>ful</a:t>
            </a:r>
            <a:r>
              <a:rPr lang="en-AU" dirty="0">
                <a:effectLst/>
                <a:latin typeface="Times New Roman"/>
                <a:ea typeface="Times New Roman"/>
              </a:rPr>
              <a:t>, able, s, </a:t>
            </a:r>
            <a:r>
              <a:rPr lang="en-AU" dirty="0" err="1">
                <a:effectLst/>
                <a:latin typeface="Times New Roman"/>
                <a:ea typeface="Times New Roman"/>
              </a:rPr>
              <a:t>ing</a:t>
            </a:r>
            <a:r>
              <a:rPr lang="en-AU" dirty="0">
                <a:effectLst/>
                <a:latin typeface="Times New Roman"/>
                <a:ea typeface="Times New Roman"/>
              </a:rPr>
              <a:t>, </a:t>
            </a:r>
            <a:r>
              <a:rPr lang="en-AU" dirty="0" err="1">
                <a:effectLst/>
                <a:latin typeface="Times New Roman"/>
                <a:ea typeface="Times New Roman"/>
              </a:rPr>
              <a:t>ancy</a:t>
            </a:r>
            <a:r>
              <a:rPr lang="en-AU" dirty="0">
                <a:effectLst/>
                <a:latin typeface="Times New Roman"/>
                <a:ea typeface="Times New Roman"/>
              </a:rPr>
              <a:t>, ant, </a:t>
            </a:r>
            <a:r>
              <a:rPr lang="en-AU" dirty="0" err="1">
                <a:effectLst/>
                <a:latin typeface="Times New Roman"/>
                <a:ea typeface="Times New Roman"/>
              </a:rPr>
              <a:t>ary</a:t>
            </a:r>
            <a:r>
              <a:rPr lang="en-AU" dirty="0">
                <a:effectLst/>
                <a:latin typeface="Times New Roman"/>
                <a:ea typeface="Times New Roman"/>
              </a:rPr>
              <a:t>, </a:t>
            </a:r>
            <a:r>
              <a:rPr lang="en-AU" dirty="0" err="1">
                <a:effectLst/>
                <a:latin typeface="Times New Roman"/>
                <a:ea typeface="Times New Roman"/>
              </a:rPr>
              <a:t>ment</a:t>
            </a:r>
            <a:r>
              <a:rPr lang="en-AU" dirty="0">
                <a:effectLst/>
                <a:latin typeface="Times New Roman"/>
                <a:ea typeface="Times New Roman"/>
              </a:rPr>
              <a:t>. </a:t>
            </a:r>
            <a:endParaRPr lang="en-AU" sz="1600" dirty="0">
              <a:effectLst/>
              <a:latin typeface="Times New Roman"/>
              <a:ea typeface="Times New Roman"/>
            </a:endParaRPr>
          </a:p>
        </p:txBody>
      </p:sp>
      <p:sp>
        <p:nvSpPr>
          <p:cNvPr id="7" name="TextBox 6"/>
          <p:cNvSpPr txBox="1"/>
          <p:nvPr/>
        </p:nvSpPr>
        <p:spPr>
          <a:xfrm>
            <a:off x="1628133" y="4502791"/>
            <a:ext cx="1143838" cy="1754327"/>
          </a:xfrm>
          <a:prstGeom prst="rect">
            <a:avLst/>
          </a:prstGeom>
          <a:noFill/>
        </p:spPr>
        <p:txBody>
          <a:bodyPr wrap="none" rtlCol="0">
            <a:spAutoFit/>
          </a:bodyPr>
          <a:lstStyle/>
          <a:p>
            <a:r>
              <a:rPr lang="en-US" sz="3600" dirty="0" smtClean="0"/>
              <a:t>In</a:t>
            </a:r>
          </a:p>
          <a:p>
            <a:r>
              <a:rPr lang="en-US" sz="3600" dirty="0" smtClean="0"/>
              <a:t>Con</a:t>
            </a:r>
          </a:p>
          <a:p>
            <a:r>
              <a:rPr lang="en-US" sz="3600" dirty="0" smtClean="0"/>
              <a:t>Per </a:t>
            </a:r>
            <a:endParaRPr lang="en-US" sz="3600" dirty="0"/>
          </a:p>
        </p:txBody>
      </p:sp>
      <p:sp>
        <p:nvSpPr>
          <p:cNvPr id="8" name="TextBox 7"/>
          <p:cNvSpPr txBox="1"/>
          <p:nvPr/>
        </p:nvSpPr>
        <p:spPr>
          <a:xfrm>
            <a:off x="3093452" y="4688674"/>
            <a:ext cx="2707292" cy="1446550"/>
          </a:xfrm>
          <a:prstGeom prst="rect">
            <a:avLst/>
          </a:prstGeom>
          <a:noFill/>
        </p:spPr>
        <p:txBody>
          <a:bodyPr wrap="none" rtlCol="0">
            <a:spAutoFit/>
          </a:bodyPr>
          <a:lstStyle/>
          <a:p>
            <a:r>
              <a:rPr lang="en-US" sz="8800" dirty="0" smtClean="0"/>
              <a:t>form</a:t>
            </a:r>
            <a:endParaRPr lang="en-US" sz="8800" dirty="0"/>
          </a:p>
        </p:txBody>
      </p:sp>
      <p:sp>
        <p:nvSpPr>
          <p:cNvPr id="9" name="TextBox 8"/>
          <p:cNvSpPr txBox="1"/>
          <p:nvPr/>
        </p:nvSpPr>
        <p:spPr>
          <a:xfrm>
            <a:off x="6390815" y="4274870"/>
            <a:ext cx="1332742" cy="2308324"/>
          </a:xfrm>
          <a:prstGeom prst="rect">
            <a:avLst/>
          </a:prstGeom>
          <a:noFill/>
        </p:spPr>
        <p:txBody>
          <a:bodyPr wrap="none" rtlCol="0">
            <a:spAutoFit/>
          </a:bodyPr>
          <a:lstStyle/>
          <a:p>
            <a:r>
              <a:rPr lang="en-US" sz="3600" dirty="0" err="1"/>
              <a:t>i</a:t>
            </a:r>
            <a:r>
              <a:rPr lang="en-US" sz="3600" dirty="0" err="1" smtClean="0"/>
              <a:t>ng</a:t>
            </a:r>
            <a:endParaRPr lang="en-US" sz="3600" dirty="0" smtClean="0"/>
          </a:p>
          <a:p>
            <a:r>
              <a:rPr lang="en-US" sz="3600" dirty="0"/>
              <a:t>a</a:t>
            </a:r>
            <a:r>
              <a:rPr lang="en-US" sz="3600" dirty="0" smtClean="0"/>
              <a:t>nt</a:t>
            </a:r>
          </a:p>
          <a:p>
            <a:r>
              <a:rPr lang="en-US" sz="3600" dirty="0" err="1"/>
              <a:t>a</a:t>
            </a:r>
            <a:r>
              <a:rPr lang="en-US" sz="3600" dirty="0" err="1" smtClean="0"/>
              <a:t>tion</a:t>
            </a:r>
            <a:endParaRPr lang="en-US" sz="3600" dirty="0" smtClean="0"/>
          </a:p>
          <a:p>
            <a:r>
              <a:rPr lang="en-US" sz="3600" dirty="0" err="1" smtClean="0"/>
              <a:t>ed</a:t>
            </a:r>
            <a:endParaRPr lang="en-US" sz="3600" dirty="0"/>
          </a:p>
        </p:txBody>
      </p:sp>
      <p:cxnSp>
        <p:nvCxnSpPr>
          <p:cNvPr id="11" name="Straight Connector 10"/>
          <p:cNvCxnSpPr/>
          <p:nvPr/>
        </p:nvCxnSpPr>
        <p:spPr>
          <a:xfrm>
            <a:off x="2377074" y="4818915"/>
            <a:ext cx="716378" cy="358163"/>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7" idx="3"/>
            <a:endCxn id="8" idx="1"/>
          </p:cNvCxnSpPr>
          <p:nvPr/>
        </p:nvCxnSpPr>
        <p:spPr>
          <a:xfrm>
            <a:off x="2771971" y="5379955"/>
            <a:ext cx="321481" cy="319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5800744" y="4644791"/>
            <a:ext cx="520400" cy="5322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8" idx="3"/>
          </p:cNvCxnSpPr>
          <p:nvPr/>
        </p:nvCxnSpPr>
        <p:spPr>
          <a:xfrm flipV="1">
            <a:off x="5800744" y="5123716"/>
            <a:ext cx="520400" cy="2882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800744" y="5681761"/>
            <a:ext cx="520400" cy="1638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800744" y="5845593"/>
            <a:ext cx="563376" cy="411525"/>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2529474" y="5681761"/>
            <a:ext cx="563978" cy="27438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1159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22984"/>
            <a:ext cx="7024744" cy="1143000"/>
          </a:xfrm>
        </p:spPr>
        <p:txBody>
          <a:bodyPr>
            <a:normAutofit fontScale="90000"/>
          </a:bodyPr>
          <a:lstStyle/>
          <a:p>
            <a:r>
              <a:rPr lang="en-US" dirty="0" smtClean="0"/>
              <a:t>What do these prefixes mean?</a:t>
            </a:r>
            <a:endParaRPr lang="en-US" dirty="0"/>
          </a:p>
        </p:txBody>
      </p:sp>
      <p:graphicFrame>
        <p:nvGraphicFramePr>
          <p:cNvPr id="5" name="Diagram 4"/>
          <p:cNvGraphicFramePr/>
          <p:nvPr>
            <p:extLst>
              <p:ext uri="{D42A27DB-BD31-4B8C-83A1-F6EECF244321}">
                <p14:modId xmlns:p14="http://schemas.microsoft.com/office/powerpoint/2010/main" val="1077710116"/>
              </p:ext>
            </p:extLst>
          </p:nvPr>
        </p:nvGraphicFramePr>
        <p:xfrm>
          <a:off x="862912" y="2020886"/>
          <a:ext cx="5682182" cy="4002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7000970" y="3435105"/>
            <a:ext cx="1288108" cy="646331"/>
          </a:xfrm>
          <a:prstGeom prst="rect">
            <a:avLst/>
          </a:prstGeom>
          <a:noFill/>
        </p:spPr>
        <p:txBody>
          <a:bodyPr wrap="none" rtlCol="0">
            <a:spAutoFit/>
          </a:bodyPr>
          <a:lstStyle/>
          <a:p>
            <a:r>
              <a:rPr lang="en-US" sz="3600" dirty="0" err="1" smtClean="0"/>
              <a:t>Mis</a:t>
            </a:r>
            <a:r>
              <a:rPr lang="en-US" sz="3600" dirty="0" smtClean="0"/>
              <a:t> = </a:t>
            </a:r>
            <a:endParaRPr lang="en-US" sz="3600" dirty="0"/>
          </a:p>
        </p:txBody>
      </p:sp>
    </p:spTree>
    <p:extLst>
      <p:ext uri="{BB962C8B-B14F-4D97-AF65-F5344CB8AC3E}">
        <p14:creationId xmlns:p14="http://schemas.microsoft.com/office/powerpoint/2010/main" val="485740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22984"/>
            <a:ext cx="7024744" cy="1143000"/>
          </a:xfrm>
        </p:spPr>
        <p:txBody>
          <a:bodyPr>
            <a:normAutofit fontScale="90000"/>
          </a:bodyPr>
          <a:lstStyle/>
          <a:p>
            <a:r>
              <a:rPr lang="en-US" dirty="0" smtClean="0"/>
              <a:t>What do these prefixes mean?</a:t>
            </a:r>
            <a:endParaRPr lang="en-US" dirty="0"/>
          </a:p>
        </p:txBody>
      </p:sp>
      <p:sp>
        <p:nvSpPr>
          <p:cNvPr id="6" name="TextBox 5"/>
          <p:cNvSpPr txBox="1"/>
          <p:nvPr/>
        </p:nvSpPr>
        <p:spPr>
          <a:xfrm>
            <a:off x="7000970" y="3435105"/>
            <a:ext cx="1180131" cy="646331"/>
          </a:xfrm>
          <a:prstGeom prst="rect">
            <a:avLst/>
          </a:prstGeom>
          <a:noFill/>
        </p:spPr>
        <p:txBody>
          <a:bodyPr wrap="none" rtlCol="0">
            <a:spAutoFit/>
          </a:bodyPr>
          <a:lstStyle/>
          <a:p>
            <a:r>
              <a:rPr lang="en-US" sz="3600" dirty="0"/>
              <a:t>d</a:t>
            </a:r>
            <a:r>
              <a:rPr lang="en-US" sz="3600" dirty="0" smtClean="0"/>
              <a:t>is = </a:t>
            </a:r>
            <a:endParaRPr lang="en-US" sz="3600" dirty="0"/>
          </a:p>
        </p:txBody>
      </p:sp>
      <p:graphicFrame>
        <p:nvGraphicFramePr>
          <p:cNvPr id="7" name="Diagram 6"/>
          <p:cNvGraphicFramePr/>
          <p:nvPr>
            <p:extLst>
              <p:ext uri="{D42A27DB-BD31-4B8C-83A1-F6EECF244321}">
                <p14:modId xmlns:p14="http://schemas.microsoft.com/office/powerpoint/2010/main" val="3614996028"/>
              </p:ext>
            </p:extLst>
          </p:nvPr>
        </p:nvGraphicFramePr>
        <p:xfrm>
          <a:off x="488439" y="1807093"/>
          <a:ext cx="5779871" cy="4623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6487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22984"/>
            <a:ext cx="7024744" cy="1143000"/>
          </a:xfrm>
        </p:spPr>
        <p:txBody>
          <a:bodyPr>
            <a:normAutofit fontScale="90000"/>
          </a:bodyPr>
          <a:lstStyle/>
          <a:p>
            <a:r>
              <a:rPr lang="en-US" dirty="0" smtClean="0"/>
              <a:t>What do these prefixes mean?</a:t>
            </a:r>
            <a:endParaRPr lang="en-US" dirty="0"/>
          </a:p>
        </p:txBody>
      </p:sp>
      <p:sp>
        <p:nvSpPr>
          <p:cNvPr id="6" name="TextBox 5"/>
          <p:cNvSpPr txBox="1"/>
          <p:nvPr/>
        </p:nvSpPr>
        <p:spPr>
          <a:xfrm>
            <a:off x="7000970" y="3435105"/>
            <a:ext cx="1029323" cy="646331"/>
          </a:xfrm>
          <a:prstGeom prst="rect">
            <a:avLst/>
          </a:prstGeom>
          <a:noFill/>
        </p:spPr>
        <p:txBody>
          <a:bodyPr wrap="none" rtlCol="0">
            <a:spAutoFit/>
          </a:bodyPr>
          <a:lstStyle/>
          <a:p>
            <a:r>
              <a:rPr lang="en-US" sz="3600" dirty="0" smtClean="0"/>
              <a:t>re = </a:t>
            </a:r>
            <a:endParaRPr lang="en-US" sz="3600" dirty="0"/>
          </a:p>
        </p:txBody>
      </p:sp>
      <p:graphicFrame>
        <p:nvGraphicFramePr>
          <p:cNvPr id="5" name="Diagram 4"/>
          <p:cNvGraphicFramePr/>
          <p:nvPr>
            <p:extLst>
              <p:ext uri="{D42A27DB-BD31-4B8C-83A1-F6EECF244321}">
                <p14:modId xmlns:p14="http://schemas.microsoft.com/office/powerpoint/2010/main" val="2592713666"/>
              </p:ext>
            </p:extLst>
          </p:nvPr>
        </p:nvGraphicFramePr>
        <p:xfrm>
          <a:off x="504722" y="1904775"/>
          <a:ext cx="5991528" cy="4379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8192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6"/>
          <p:cNvSpPr txBox="1"/>
          <p:nvPr/>
        </p:nvSpPr>
        <p:spPr>
          <a:xfrm>
            <a:off x="1531672" y="838491"/>
            <a:ext cx="6267083" cy="68770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4000" dirty="0" smtClean="0">
                <a:latin typeface="Skia"/>
                <a:ea typeface="Times New Roman"/>
              </a:rPr>
              <a:t>Spelling aid:</a:t>
            </a:r>
          </a:p>
          <a:p>
            <a:pPr>
              <a:spcAft>
                <a:spcPts val="0"/>
              </a:spcAft>
            </a:pPr>
            <a:endParaRPr lang="en-AU" sz="4000" dirty="0">
              <a:effectLst/>
              <a:latin typeface="Skia"/>
              <a:ea typeface="Times New Roman"/>
            </a:endParaRPr>
          </a:p>
          <a:p>
            <a:pPr>
              <a:spcAft>
                <a:spcPts val="0"/>
              </a:spcAft>
            </a:pPr>
            <a:r>
              <a:rPr lang="en-AU" sz="4000" dirty="0" smtClean="0">
                <a:effectLst/>
                <a:latin typeface="Skia"/>
                <a:ea typeface="Times New Roman"/>
              </a:rPr>
              <a:t> </a:t>
            </a:r>
            <a:r>
              <a:rPr lang="en-AU" sz="3600" dirty="0">
                <a:effectLst/>
                <a:latin typeface="Skia"/>
                <a:ea typeface="Times New Roman"/>
              </a:rPr>
              <a:t>When prefixes are added they never change the spelling of a </a:t>
            </a:r>
            <a:r>
              <a:rPr lang="en-AU" sz="3600" dirty="0" smtClean="0">
                <a:effectLst/>
                <a:latin typeface="Skia"/>
                <a:ea typeface="Times New Roman"/>
              </a:rPr>
              <a:t>word</a:t>
            </a:r>
            <a:r>
              <a:rPr lang="is-IS" sz="3600" dirty="0" smtClean="0">
                <a:effectLst/>
                <a:latin typeface="Skia"/>
                <a:ea typeface="Times New Roman"/>
              </a:rPr>
              <a:t>…..</a:t>
            </a:r>
            <a:endParaRPr lang="en-AU" sz="2400" dirty="0">
              <a:effectLst/>
              <a:latin typeface="Times New Roman"/>
              <a:ea typeface="Times New Roman"/>
            </a:endParaRPr>
          </a:p>
        </p:txBody>
      </p:sp>
    </p:spTree>
    <p:extLst>
      <p:ext uri="{BB962C8B-B14F-4D97-AF65-F5344CB8AC3E}">
        <p14:creationId xmlns:p14="http://schemas.microsoft.com/office/powerpoint/2010/main" val="3590039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6"/>
          <p:cNvSpPr txBox="1"/>
          <p:nvPr/>
        </p:nvSpPr>
        <p:spPr>
          <a:xfrm>
            <a:off x="1531672" y="838491"/>
            <a:ext cx="6267083" cy="68770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4000" dirty="0" smtClean="0">
                <a:latin typeface="Skia"/>
                <a:ea typeface="Times New Roman"/>
              </a:rPr>
              <a:t>Spelling aid:</a:t>
            </a:r>
          </a:p>
          <a:p>
            <a:pPr>
              <a:spcAft>
                <a:spcPts val="0"/>
              </a:spcAft>
            </a:pPr>
            <a:endParaRPr lang="en-AU" sz="4000" dirty="0">
              <a:effectLst/>
              <a:latin typeface="Skia"/>
              <a:ea typeface="Times New Roman"/>
            </a:endParaRPr>
          </a:p>
          <a:p>
            <a:pPr>
              <a:spcAft>
                <a:spcPts val="0"/>
              </a:spcAft>
            </a:pPr>
            <a:r>
              <a:rPr lang="en-AU" sz="4000" dirty="0" smtClean="0">
                <a:effectLst/>
                <a:latin typeface="Skia"/>
                <a:ea typeface="Times New Roman"/>
              </a:rPr>
              <a:t> </a:t>
            </a:r>
            <a:r>
              <a:rPr lang="en-AU" sz="3600" dirty="0">
                <a:effectLst/>
                <a:latin typeface="Skia"/>
                <a:ea typeface="Times New Roman"/>
              </a:rPr>
              <a:t>When prefixes are added they never change the spelling of a </a:t>
            </a:r>
            <a:r>
              <a:rPr lang="en-AU" sz="3600" dirty="0" smtClean="0">
                <a:effectLst/>
                <a:latin typeface="Skia"/>
                <a:ea typeface="Times New Roman"/>
              </a:rPr>
              <a:t>word</a:t>
            </a:r>
            <a:r>
              <a:rPr lang="is-IS" sz="3600" dirty="0" smtClean="0">
                <a:effectLst/>
                <a:latin typeface="Skia"/>
                <a:ea typeface="Times New Roman"/>
              </a:rPr>
              <a:t>…..</a:t>
            </a:r>
          </a:p>
          <a:p>
            <a:pPr>
              <a:spcAft>
                <a:spcPts val="0"/>
              </a:spcAft>
            </a:pPr>
            <a:endParaRPr lang="is-IS" sz="3600" dirty="0">
              <a:latin typeface="Skia"/>
              <a:ea typeface="Times New Roman"/>
            </a:endParaRPr>
          </a:p>
          <a:p>
            <a:pPr>
              <a:spcAft>
                <a:spcPts val="0"/>
              </a:spcAft>
            </a:pPr>
            <a:r>
              <a:rPr lang="en-US" sz="2800" dirty="0" smtClean="0">
                <a:effectLst/>
                <a:latin typeface="Skia"/>
                <a:ea typeface="Times New Roman"/>
              </a:rPr>
              <a:t>S</a:t>
            </a:r>
            <a:r>
              <a:rPr lang="is-IS" sz="2800" dirty="0" smtClean="0">
                <a:effectLst/>
                <a:latin typeface="Skia"/>
                <a:ea typeface="Times New Roman"/>
              </a:rPr>
              <a:t>o if you know what the prefix is, you just stick it before the normal spelling of the word</a:t>
            </a:r>
            <a:endParaRPr lang="en-AU" dirty="0">
              <a:effectLst/>
              <a:latin typeface="Times New Roman"/>
              <a:ea typeface="Times New Roman"/>
            </a:endParaRPr>
          </a:p>
        </p:txBody>
      </p:sp>
    </p:spTree>
    <p:extLst>
      <p:ext uri="{BB962C8B-B14F-4D97-AF65-F5344CB8AC3E}">
        <p14:creationId xmlns:p14="http://schemas.microsoft.com/office/powerpoint/2010/main" val="2602658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6"/>
          <p:cNvSpPr txBox="1"/>
          <p:nvPr/>
        </p:nvSpPr>
        <p:spPr>
          <a:xfrm>
            <a:off x="701325" y="563698"/>
            <a:ext cx="6267083" cy="1134547"/>
          </a:xfrm>
          <a:prstGeom prst="rect">
            <a:avLst/>
          </a:prstGeom>
          <a:solidFill>
            <a:schemeClr val="accent6">
              <a:lumMod val="60000"/>
              <a:lumOff val="40000"/>
            </a:schemeClr>
          </a:solid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4000" dirty="0" smtClean="0">
                <a:latin typeface="Skia"/>
                <a:ea typeface="Times New Roman"/>
              </a:rPr>
              <a:t>Spelling</a:t>
            </a:r>
            <a:r>
              <a:rPr lang="en-AU" sz="4000" dirty="0">
                <a:latin typeface="Skia"/>
                <a:ea typeface="Times New Roman"/>
              </a:rPr>
              <a:t> </a:t>
            </a:r>
            <a:r>
              <a:rPr lang="en-AU" sz="4000" dirty="0" smtClean="0">
                <a:latin typeface="Skia"/>
                <a:ea typeface="Times New Roman"/>
              </a:rPr>
              <a:t>- </a:t>
            </a:r>
            <a:r>
              <a:rPr lang="en-AU" sz="2000" dirty="0" smtClean="0">
                <a:effectLst/>
                <a:latin typeface="Skia"/>
                <a:ea typeface="Times New Roman"/>
              </a:rPr>
              <a:t>When </a:t>
            </a:r>
            <a:r>
              <a:rPr lang="en-AU" sz="2000" dirty="0">
                <a:effectLst/>
                <a:latin typeface="Skia"/>
                <a:ea typeface="Times New Roman"/>
              </a:rPr>
              <a:t>prefixes are added they never change the spelling of a </a:t>
            </a:r>
            <a:r>
              <a:rPr lang="en-AU" sz="2000" dirty="0" smtClean="0">
                <a:effectLst/>
                <a:latin typeface="Skia"/>
                <a:ea typeface="Times New Roman"/>
              </a:rPr>
              <a:t>word</a:t>
            </a:r>
            <a:r>
              <a:rPr lang="is-IS" sz="2000" dirty="0" smtClean="0">
                <a:effectLst/>
                <a:latin typeface="Skia"/>
                <a:ea typeface="Times New Roman"/>
              </a:rPr>
              <a:t>…..</a:t>
            </a:r>
          </a:p>
          <a:p>
            <a:pPr>
              <a:spcAft>
                <a:spcPts val="0"/>
              </a:spcAft>
            </a:pPr>
            <a:endParaRPr lang="is-IS" sz="3600" dirty="0">
              <a:latin typeface="Skia"/>
              <a:ea typeface="Times New Roman"/>
            </a:endParaRPr>
          </a:p>
        </p:txBody>
      </p:sp>
      <p:sp>
        <p:nvSpPr>
          <p:cNvPr id="2" name="TextBox 1"/>
          <p:cNvSpPr txBox="1"/>
          <p:nvPr/>
        </p:nvSpPr>
        <p:spPr>
          <a:xfrm>
            <a:off x="831575" y="1698246"/>
            <a:ext cx="3487892" cy="369332"/>
          </a:xfrm>
          <a:prstGeom prst="rect">
            <a:avLst/>
          </a:prstGeom>
          <a:noFill/>
        </p:spPr>
        <p:txBody>
          <a:bodyPr wrap="none" rtlCol="0">
            <a:spAutoFit/>
          </a:bodyPr>
          <a:lstStyle/>
          <a:p>
            <a:r>
              <a:rPr lang="en-US" dirty="0" smtClean="0"/>
              <a:t>Which word is spelt correctly?</a:t>
            </a:r>
            <a:endParaRPr lang="en-US" dirty="0"/>
          </a:p>
        </p:txBody>
      </p:sp>
      <p:sp>
        <p:nvSpPr>
          <p:cNvPr id="4" name="Text Box 112"/>
          <p:cNvSpPr txBox="1"/>
          <p:nvPr/>
        </p:nvSpPr>
        <p:spPr>
          <a:xfrm>
            <a:off x="831575" y="1830033"/>
            <a:ext cx="6634480" cy="2325078"/>
          </a:xfrm>
          <a:prstGeom prst="rect">
            <a:avLst/>
          </a:prstGeom>
          <a:noFill/>
          <a:ln>
            <a:noFill/>
          </a:ln>
          <a:effectLst/>
          <a:extLst>
            <a:ext uri="{C572A759-6A51-4108-AA02-DFA0A04FC94B}">
              <ma14:wrappingTextBoxFlag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spcAft>
                <a:spcPts val="0"/>
              </a:spcAft>
            </a:pPr>
            <a:endParaRPr lang="en-AU" sz="2400" b="1" dirty="0" smtClean="0">
              <a:effectLst/>
              <a:latin typeface="Skia"/>
              <a:ea typeface="Times New Roman"/>
            </a:endParaRPr>
          </a:p>
          <a:p>
            <a:pPr>
              <a:spcAft>
                <a:spcPts val="0"/>
              </a:spcAft>
            </a:pPr>
            <a:r>
              <a:rPr lang="en-AU" sz="2400" b="1" dirty="0">
                <a:latin typeface="Skia"/>
                <a:ea typeface="Times New Roman"/>
              </a:rPr>
              <a:t> </a:t>
            </a:r>
            <a:r>
              <a:rPr lang="en-AU" sz="2400" b="1" dirty="0" smtClean="0">
                <a:latin typeface="Skia"/>
                <a:ea typeface="Times New Roman"/>
              </a:rPr>
              <a:t>     side A                           side B</a:t>
            </a:r>
            <a:r>
              <a:rPr lang="en-AU" sz="2400" b="1" dirty="0" smtClean="0">
                <a:effectLst/>
                <a:latin typeface="Skia"/>
                <a:ea typeface="Times New Roman"/>
              </a:rPr>
              <a:t>                       </a:t>
            </a:r>
            <a:endParaRPr lang="en-AU" dirty="0">
              <a:effectLst/>
              <a:latin typeface="Times New Roman"/>
              <a:ea typeface="Times New Roman"/>
            </a:endParaRPr>
          </a:p>
          <a:p>
            <a:pPr>
              <a:spcAft>
                <a:spcPts val="0"/>
              </a:spcAft>
            </a:pPr>
            <a:r>
              <a:rPr lang="en-AU" sz="2400" dirty="0" smtClean="0">
                <a:effectLst/>
                <a:latin typeface="Skia"/>
                <a:ea typeface="Times New Roman"/>
              </a:rPr>
              <a:t>1. </a:t>
            </a:r>
            <a:r>
              <a:rPr lang="en-AU" sz="2400" dirty="0" err="1" smtClean="0">
                <a:effectLst/>
                <a:latin typeface="Skia"/>
                <a:ea typeface="Times New Roman"/>
              </a:rPr>
              <a:t>missunderstood</a:t>
            </a:r>
            <a:r>
              <a:rPr lang="en-AU" sz="2400" dirty="0" smtClean="0">
                <a:effectLst/>
                <a:latin typeface="Skia"/>
                <a:ea typeface="Times New Roman"/>
              </a:rPr>
              <a:t> </a:t>
            </a:r>
            <a:r>
              <a:rPr lang="en-AU" sz="2400" b="1" dirty="0" smtClean="0">
                <a:effectLst/>
                <a:latin typeface="Skia"/>
                <a:ea typeface="Times New Roman"/>
              </a:rPr>
              <a:t>        </a:t>
            </a:r>
            <a:r>
              <a:rPr lang="en-AU" sz="2400" dirty="0" smtClean="0">
                <a:effectLst/>
                <a:latin typeface="Skia"/>
                <a:ea typeface="Times New Roman"/>
              </a:rPr>
              <a:t>misunderstood </a:t>
            </a:r>
            <a:r>
              <a:rPr lang="en-AU" sz="2400" b="1" dirty="0" smtClean="0">
                <a:effectLst/>
                <a:latin typeface="Skia"/>
                <a:ea typeface="Times New Roman"/>
              </a:rPr>
              <a:t>     </a:t>
            </a:r>
            <a:endParaRPr lang="en-AU" dirty="0">
              <a:effectLst/>
              <a:latin typeface="Times New Roman"/>
              <a:ea typeface="Times New Roman"/>
            </a:endParaRPr>
          </a:p>
          <a:p>
            <a:pPr>
              <a:spcAft>
                <a:spcPts val="0"/>
              </a:spcAft>
            </a:pPr>
            <a:r>
              <a:rPr lang="en-AU" sz="2400" b="1" dirty="0" smtClean="0">
                <a:effectLst/>
                <a:latin typeface="Skia"/>
                <a:ea typeface="Times New Roman"/>
              </a:rPr>
              <a:t>2</a:t>
            </a:r>
            <a:r>
              <a:rPr lang="en-AU" sz="2400" b="1" dirty="0">
                <a:effectLst/>
                <a:latin typeface="Skia"/>
                <a:ea typeface="Times New Roman"/>
              </a:rPr>
              <a:t>. </a:t>
            </a:r>
            <a:r>
              <a:rPr lang="en-AU" sz="2400" dirty="0" err="1">
                <a:effectLst/>
                <a:latin typeface="Skia"/>
                <a:ea typeface="Times New Roman"/>
              </a:rPr>
              <a:t>disshonest</a:t>
            </a:r>
            <a:r>
              <a:rPr lang="en-AU" sz="2400" dirty="0">
                <a:effectLst/>
                <a:latin typeface="Skia"/>
                <a:ea typeface="Times New Roman"/>
              </a:rPr>
              <a:t>    </a:t>
            </a:r>
            <a:r>
              <a:rPr lang="en-AU" sz="2400" dirty="0" smtClean="0">
                <a:effectLst/>
                <a:latin typeface="Skia"/>
                <a:ea typeface="Times New Roman"/>
              </a:rPr>
              <a:t>              dishonest</a:t>
            </a:r>
            <a:r>
              <a:rPr lang="en-AU" sz="2400" b="1" dirty="0">
                <a:effectLst/>
                <a:latin typeface="Skia"/>
                <a:ea typeface="Times New Roman"/>
              </a:rPr>
              <a:t> </a:t>
            </a:r>
            <a:endParaRPr lang="en-AU" dirty="0">
              <a:effectLst/>
              <a:latin typeface="Times New Roman"/>
              <a:ea typeface="Times New Roman"/>
            </a:endParaRPr>
          </a:p>
          <a:p>
            <a:pPr>
              <a:spcAft>
                <a:spcPts val="0"/>
              </a:spcAft>
            </a:pPr>
            <a:r>
              <a:rPr lang="en-AU" sz="2400" dirty="0">
                <a:effectLst/>
                <a:latin typeface="Skia"/>
                <a:ea typeface="Times New Roman"/>
              </a:rPr>
              <a:t>3. </a:t>
            </a:r>
            <a:r>
              <a:rPr lang="en-AU" sz="2400" dirty="0" err="1">
                <a:effectLst/>
                <a:latin typeface="Skia"/>
                <a:ea typeface="Times New Roman"/>
              </a:rPr>
              <a:t>preeview</a:t>
            </a:r>
            <a:r>
              <a:rPr lang="en-AU" sz="2400" dirty="0">
                <a:effectLst/>
                <a:latin typeface="Skia"/>
                <a:ea typeface="Times New Roman"/>
              </a:rPr>
              <a:t>   </a:t>
            </a:r>
            <a:r>
              <a:rPr lang="en-AU" sz="2400" dirty="0" smtClean="0">
                <a:effectLst/>
                <a:latin typeface="Skia"/>
                <a:ea typeface="Times New Roman"/>
              </a:rPr>
              <a:t>                  preview</a:t>
            </a:r>
            <a:endParaRPr lang="en-AU" dirty="0">
              <a:effectLst/>
              <a:latin typeface="Times New Roman"/>
              <a:ea typeface="Times New Roman"/>
            </a:endParaRPr>
          </a:p>
          <a:p>
            <a:pPr>
              <a:spcAft>
                <a:spcPts val="0"/>
              </a:spcAft>
            </a:pPr>
            <a:r>
              <a:rPr lang="en-AU" sz="2400" dirty="0">
                <a:effectLst/>
                <a:latin typeface="Skia"/>
                <a:ea typeface="Times New Roman"/>
              </a:rPr>
              <a:t>4. unnatural   </a:t>
            </a:r>
            <a:r>
              <a:rPr lang="en-AU" sz="2400" dirty="0" smtClean="0">
                <a:effectLst/>
                <a:latin typeface="Skia"/>
                <a:ea typeface="Times New Roman"/>
              </a:rPr>
              <a:t>                </a:t>
            </a:r>
            <a:r>
              <a:rPr lang="en-AU" sz="2400" dirty="0" err="1" smtClean="0">
                <a:effectLst/>
                <a:latin typeface="Skia"/>
                <a:ea typeface="Times New Roman"/>
              </a:rPr>
              <a:t>unatural</a:t>
            </a:r>
            <a:endParaRPr lang="en-AU" dirty="0">
              <a:effectLst/>
              <a:latin typeface="Times New Roman"/>
              <a:ea typeface="Times New Roman"/>
            </a:endParaRPr>
          </a:p>
          <a:p>
            <a:pPr>
              <a:spcAft>
                <a:spcPts val="0"/>
              </a:spcAft>
            </a:pPr>
            <a:r>
              <a:rPr lang="en-AU" sz="2400" dirty="0">
                <a:effectLst/>
                <a:latin typeface="Skia"/>
                <a:ea typeface="Times New Roman"/>
              </a:rPr>
              <a:t>5. </a:t>
            </a:r>
            <a:r>
              <a:rPr lang="en-AU" sz="2400" dirty="0" err="1">
                <a:effectLst/>
                <a:latin typeface="Skia"/>
                <a:ea typeface="Times New Roman"/>
              </a:rPr>
              <a:t>immpossible</a:t>
            </a:r>
            <a:r>
              <a:rPr lang="en-AU" sz="2400" dirty="0">
                <a:effectLst/>
                <a:latin typeface="Skia"/>
                <a:ea typeface="Times New Roman"/>
              </a:rPr>
              <a:t>   </a:t>
            </a:r>
            <a:r>
              <a:rPr lang="en-AU" sz="2400" dirty="0" smtClean="0">
                <a:effectLst/>
                <a:latin typeface="Skia"/>
                <a:ea typeface="Times New Roman"/>
              </a:rPr>
              <a:t>            impossible</a:t>
            </a:r>
            <a:r>
              <a:rPr lang="en-AU" sz="2400" b="1" dirty="0">
                <a:effectLst/>
                <a:latin typeface="Skia"/>
                <a:ea typeface="Times New Roman"/>
              </a:rPr>
              <a:t> </a:t>
            </a:r>
            <a:endParaRPr lang="en-AU" dirty="0">
              <a:effectLst/>
              <a:latin typeface="Times New Roman"/>
              <a:ea typeface="Times New Roman"/>
            </a:endParaRPr>
          </a:p>
          <a:p>
            <a:pPr>
              <a:spcAft>
                <a:spcPts val="0"/>
              </a:spcAft>
            </a:pPr>
            <a:r>
              <a:rPr lang="en-AU" sz="2400" dirty="0">
                <a:effectLst/>
                <a:latin typeface="Skia"/>
                <a:ea typeface="Times New Roman"/>
              </a:rPr>
              <a:t>6. irregular   </a:t>
            </a:r>
            <a:r>
              <a:rPr lang="en-AU" sz="2400" dirty="0" smtClean="0">
                <a:effectLst/>
                <a:latin typeface="Skia"/>
                <a:ea typeface="Times New Roman"/>
              </a:rPr>
              <a:t>                  </a:t>
            </a:r>
            <a:r>
              <a:rPr lang="en-AU" sz="2400" dirty="0" err="1" smtClean="0">
                <a:effectLst/>
                <a:latin typeface="Skia"/>
                <a:ea typeface="Times New Roman"/>
              </a:rPr>
              <a:t>iregular</a:t>
            </a:r>
            <a:endParaRPr lang="en-AU" dirty="0">
              <a:effectLst/>
              <a:latin typeface="Times New Roman"/>
              <a:ea typeface="Times New Roman"/>
            </a:endParaRPr>
          </a:p>
          <a:p>
            <a:pPr>
              <a:spcAft>
                <a:spcPts val="0"/>
              </a:spcAft>
            </a:pPr>
            <a:r>
              <a:rPr lang="en-AU" sz="2400" dirty="0">
                <a:effectLst/>
                <a:latin typeface="Skia"/>
                <a:ea typeface="Times New Roman"/>
              </a:rPr>
              <a:t>7. </a:t>
            </a:r>
            <a:r>
              <a:rPr lang="en-AU" sz="2400" dirty="0" err="1">
                <a:effectLst/>
                <a:latin typeface="Skia"/>
                <a:ea typeface="Times New Roman"/>
              </a:rPr>
              <a:t>inncomplete</a:t>
            </a:r>
            <a:r>
              <a:rPr lang="en-AU" sz="2400" dirty="0">
                <a:effectLst/>
                <a:latin typeface="Skia"/>
                <a:ea typeface="Times New Roman"/>
              </a:rPr>
              <a:t>  </a:t>
            </a:r>
            <a:r>
              <a:rPr lang="en-AU" sz="2400" dirty="0" smtClean="0">
                <a:effectLst/>
                <a:latin typeface="Skia"/>
                <a:ea typeface="Times New Roman"/>
              </a:rPr>
              <a:t>             incomplete</a:t>
            </a:r>
            <a:endParaRPr lang="en-AU" dirty="0">
              <a:effectLst/>
              <a:latin typeface="Times New Roman"/>
              <a:ea typeface="Times New Roman"/>
            </a:endParaRPr>
          </a:p>
          <a:p>
            <a:pPr>
              <a:spcAft>
                <a:spcPts val="0"/>
              </a:spcAft>
            </a:pPr>
            <a:r>
              <a:rPr lang="en-AU" sz="2400" dirty="0">
                <a:effectLst/>
                <a:latin typeface="Skia"/>
                <a:ea typeface="Times New Roman"/>
              </a:rPr>
              <a:t>8. improbable    </a:t>
            </a:r>
            <a:r>
              <a:rPr lang="en-AU" sz="2400" dirty="0" smtClean="0">
                <a:effectLst/>
                <a:latin typeface="Skia"/>
                <a:ea typeface="Times New Roman"/>
              </a:rPr>
              <a:t>             </a:t>
            </a:r>
            <a:r>
              <a:rPr lang="en-AU" sz="2400" dirty="0" err="1" smtClean="0">
                <a:effectLst/>
                <a:latin typeface="Skia"/>
                <a:ea typeface="Times New Roman"/>
              </a:rPr>
              <a:t>immprobable</a:t>
            </a:r>
            <a:endParaRPr lang="en-AU" dirty="0">
              <a:effectLst/>
              <a:latin typeface="Times New Roman"/>
              <a:ea typeface="Times New Roman"/>
            </a:endParaRPr>
          </a:p>
          <a:p>
            <a:pPr>
              <a:spcAft>
                <a:spcPts val="0"/>
              </a:spcAft>
            </a:pPr>
            <a:r>
              <a:rPr lang="en-AU" sz="2400" dirty="0">
                <a:effectLst/>
                <a:latin typeface="Skia"/>
                <a:ea typeface="Times New Roman"/>
              </a:rPr>
              <a:t>9. empower    </a:t>
            </a:r>
            <a:r>
              <a:rPr lang="en-AU" sz="2400" dirty="0" smtClean="0">
                <a:effectLst/>
                <a:latin typeface="Skia"/>
                <a:ea typeface="Times New Roman"/>
              </a:rPr>
              <a:t>                </a:t>
            </a:r>
            <a:r>
              <a:rPr lang="en-AU" sz="2400" dirty="0" err="1" smtClean="0">
                <a:effectLst/>
                <a:latin typeface="Skia"/>
                <a:ea typeface="Times New Roman"/>
              </a:rPr>
              <a:t>emmpower</a:t>
            </a:r>
            <a:r>
              <a:rPr lang="en-AU" sz="2400" b="1" dirty="0">
                <a:effectLst/>
                <a:latin typeface="Skia"/>
                <a:ea typeface="Times New Roman"/>
              </a:rPr>
              <a:t> </a:t>
            </a:r>
            <a:endParaRPr lang="en-AU" dirty="0">
              <a:effectLst/>
              <a:latin typeface="Times New Roman"/>
              <a:ea typeface="Times New Roman"/>
            </a:endParaRPr>
          </a:p>
          <a:p>
            <a:pPr>
              <a:spcAft>
                <a:spcPts val="0"/>
              </a:spcAft>
            </a:pPr>
            <a:r>
              <a:rPr lang="en-AU" sz="2400" dirty="0">
                <a:effectLst/>
                <a:latin typeface="Skia"/>
                <a:ea typeface="Times New Roman"/>
              </a:rPr>
              <a:t>10. </a:t>
            </a:r>
            <a:r>
              <a:rPr lang="en-AU" sz="2400" dirty="0" err="1">
                <a:effectLst/>
                <a:latin typeface="Skia"/>
                <a:ea typeface="Times New Roman"/>
              </a:rPr>
              <a:t>addmit</a:t>
            </a:r>
            <a:r>
              <a:rPr lang="en-AU" sz="2400" dirty="0">
                <a:effectLst/>
                <a:latin typeface="Skia"/>
                <a:ea typeface="Times New Roman"/>
              </a:rPr>
              <a:t>    </a:t>
            </a:r>
            <a:r>
              <a:rPr lang="en-AU" sz="2400" dirty="0" smtClean="0">
                <a:effectLst/>
                <a:latin typeface="Skia"/>
                <a:ea typeface="Times New Roman"/>
              </a:rPr>
              <a:t>                  admit</a:t>
            </a:r>
            <a:endParaRPr lang="en-AU" dirty="0">
              <a:effectLst/>
              <a:latin typeface="Times New Roman"/>
              <a:ea typeface="Times New Roman"/>
            </a:endParaRPr>
          </a:p>
          <a:p>
            <a:pPr>
              <a:spcAft>
                <a:spcPts val="0"/>
              </a:spcAft>
            </a:pPr>
            <a:r>
              <a:rPr lang="en-AU" sz="2400" b="1" dirty="0">
                <a:effectLst/>
                <a:latin typeface="Skia"/>
                <a:ea typeface="Times New Roman"/>
              </a:rPr>
              <a:t> </a:t>
            </a:r>
            <a:endParaRPr lang="en-AU" dirty="0">
              <a:effectLst/>
              <a:latin typeface="Times New Roman"/>
              <a:ea typeface="Times New Roman"/>
            </a:endParaRPr>
          </a:p>
          <a:p>
            <a:pPr>
              <a:spcAft>
                <a:spcPts val="0"/>
              </a:spcAft>
            </a:pPr>
            <a:r>
              <a:rPr lang="en-AU" sz="2400" b="1" dirty="0">
                <a:effectLst/>
                <a:latin typeface="Skia"/>
                <a:ea typeface="Times New Roman"/>
              </a:rPr>
              <a:t> </a:t>
            </a:r>
            <a:endParaRPr lang="en-AU" dirty="0">
              <a:effectLst/>
              <a:latin typeface="Times New Roman"/>
              <a:ea typeface="Times New Roman"/>
            </a:endParaRPr>
          </a:p>
          <a:p>
            <a:pPr>
              <a:spcAft>
                <a:spcPts val="0"/>
              </a:spcAft>
            </a:pPr>
            <a:r>
              <a:rPr lang="en-AU" sz="2400" b="1" dirty="0">
                <a:effectLst/>
                <a:latin typeface="Skia"/>
                <a:ea typeface="Times New Roman"/>
              </a:rPr>
              <a:t> </a:t>
            </a:r>
            <a:endParaRPr lang="en-AU" dirty="0">
              <a:effectLst/>
              <a:latin typeface="Times New Roman"/>
              <a:ea typeface="Times New Roman"/>
            </a:endParaRPr>
          </a:p>
        </p:txBody>
      </p:sp>
    </p:spTree>
    <p:extLst>
      <p:ext uri="{BB962C8B-B14F-4D97-AF65-F5344CB8AC3E}">
        <p14:creationId xmlns:p14="http://schemas.microsoft.com/office/powerpoint/2010/main" val="25994477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115</TotalTime>
  <Words>586</Words>
  <Application>Microsoft Macintosh PowerPoint</Application>
  <PresentationFormat>On-screen Show (4:3)</PresentationFormat>
  <Paragraphs>136</Paragraphs>
  <Slides>17</Slides>
  <Notes>8</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Austin</vt:lpstr>
      <vt:lpstr>The origins of our words</vt:lpstr>
      <vt:lpstr>A BIG JIGSAW</vt:lpstr>
      <vt:lpstr>PowerPoint Presentation</vt:lpstr>
      <vt:lpstr>What do these prefixes mean?</vt:lpstr>
      <vt:lpstr>What do these prefixes mean?</vt:lpstr>
      <vt:lpstr>What do these prefixes mean?</vt:lpstr>
      <vt:lpstr>PowerPoint Presentation</vt:lpstr>
      <vt:lpstr>PowerPoint Presentation</vt:lpstr>
      <vt:lpstr>PowerPoint Presentation</vt:lpstr>
      <vt:lpstr>Per = thoroughly or through</vt:lpstr>
      <vt:lpstr>Ad = to or toward</vt:lpstr>
      <vt:lpstr>ROOT WORDS</vt:lpstr>
      <vt:lpstr>ROOT WORDS</vt:lpstr>
      <vt:lpstr>ROOT WORDS</vt:lpstr>
      <vt:lpstr>PowerPoint Presentation</vt:lpstr>
      <vt:lpstr>PowerPoint Presentation</vt:lpstr>
      <vt:lpstr>PowerPoint Presentation</vt:lpstr>
    </vt:vector>
  </TitlesOfParts>
  <Company>mosstribe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origins of our words</dc:title>
  <dc:creator>paul moss</dc:creator>
  <cp:lastModifiedBy>paul moss</cp:lastModifiedBy>
  <cp:revision>20</cp:revision>
  <dcterms:created xsi:type="dcterms:W3CDTF">2018-09-08T13:22:24Z</dcterms:created>
  <dcterms:modified xsi:type="dcterms:W3CDTF">2018-09-08T15:17:25Z</dcterms:modified>
</cp:coreProperties>
</file>