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2" r:id="rId7"/>
    <p:sldId id="261" r:id="rId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5" d="100"/>
          <a:sy n="115" d="100"/>
        </p:scale>
        <p:origin x="282" y="10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247255" y="-44532"/>
            <a:ext cx="9386888" cy="5192849"/>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9" name="Group 8"/>
          <p:cNvGrpSpPr/>
          <p:nvPr/>
        </p:nvGrpSpPr>
        <p:grpSpPr>
          <a:xfrm>
            <a:off x="1251971" y="889863"/>
            <a:ext cx="6636259" cy="3358450"/>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319428" y="1556629"/>
            <a:ext cx="6509936" cy="1311547"/>
          </a:xfrm>
        </p:spPr>
        <p:txBody>
          <a:bodyPr bIns="0" anchor="b">
            <a:normAutofit/>
          </a:bodyPr>
          <a:lstStyle>
            <a:lvl1pPr algn="ctr">
              <a:lnSpc>
                <a:spcPct val="80000"/>
              </a:lnSpc>
              <a:defRPr sz="5400" spc="-150">
                <a:solidFill>
                  <a:srgbClr val="FFFEFF"/>
                </a:solidFill>
              </a:defRPr>
            </a:lvl1pPr>
          </a:lstStyle>
          <a:p>
            <a:r>
              <a:rPr lang="en-AU" smtClean="0"/>
              <a:t>Click to edit Master title style</a:t>
            </a:r>
            <a:endParaRPr lang="en-US" dirty="0"/>
          </a:p>
        </p:txBody>
      </p:sp>
      <p:sp>
        <p:nvSpPr>
          <p:cNvPr id="3" name="Subtitle 2"/>
          <p:cNvSpPr>
            <a:spLocks noGrp="1"/>
          </p:cNvSpPr>
          <p:nvPr>
            <p:ph type="subTitle" idx="1"/>
          </p:nvPr>
        </p:nvSpPr>
        <p:spPr>
          <a:xfrm>
            <a:off x="1319428" y="2929701"/>
            <a:ext cx="6505070" cy="991940"/>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smtClean="0"/>
              <a:t>Click to edit Master subtitle style</a:t>
            </a:r>
            <a:endParaRPr lang="en-US" dirty="0"/>
          </a:p>
        </p:txBody>
      </p:sp>
      <p:sp>
        <p:nvSpPr>
          <p:cNvPr id="4" name="Date Placeholder 3"/>
          <p:cNvSpPr>
            <a:spLocks noGrp="1"/>
          </p:cNvSpPr>
          <p:nvPr>
            <p:ph type="dt" sz="half" idx="10"/>
          </p:nvPr>
        </p:nvSpPr>
        <p:spPr>
          <a:xfrm>
            <a:off x="603504" y="240030"/>
            <a:ext cx="2743200" cy="240030"/>
          </a:xfrm>
        </p:spPr>
        <p:txBody>
          <a:bodyPr vert="horz" lIns="91440" tIns="45720" rIns="91440" bIns="45720" rtlCol="0" anchor="ctr"/>
          <a:lstStyle>
            <a:lvl1pPr>
              <a:defRPr lang="en-US"/>
            </a:lvl1pPr>
          </a:lstStyle>
          <a:p>
            <a:fld id="{01157059-5EA1-9E4B-85FB-1D73DA8A855A}" type="datetimeFigureOut">
              <a:rPr lang="en-US" smtClean="0"/>
              <a:t>5/24/2018</a:t>
            </a:fld>
            <a:endParaRPr lang="en-US"/>
          </a:p>
        </p:txBody>
      </p:sp>
      <p:sp>
        <p:nvSpPr>
          <p:cNvPr id="5" name="Footer Placeholder 4"/>
          <p:cNvSpPr>
            <a:spLocks noGrp="1"/>
          </p:cNvSpPr>
          <p:nvPr>
            <p:ph type="ftr" sz="quarter" idx="11"/>
          </p:nvPr>
        </p:nvSpPr>
        <p:spPr>
          <a:xfrm>
            <a:off x="603504" y="4670298"/>
            <a:ext cx="7941564" cy="24003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7852410" y="240030"/>
            <a:ext cx="685800" cy="240030"/>
          </a:xfrm>
        </p:spPr>
        <p:txBody>
          <a:bodyPr/>
          <a:lstStyle/>
          <a:p>
            <a:fld id="{35C7ECFE-9FE7-4E42-803E-A67E0A6F77A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313135" y="0"/>
            <a:ext cx="9438086" cy="5139929"/>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2" name="Group 21"/>
          <p:cNvGrpSpPr/>
          <p:nvPr/>
        </p:nvGrpSpPr>
        <p:grpSpPr>
          <a:xfrm>
            <a:off x="600109" y="1274692"/>
            <a:ext cx="2755857" cy="2602816"/>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5" y="1762445"/>
            <a:ext cx="2625897" cy="1842331"/>
          </a:xfrm>
        </p:spPr>
        <p:txBody>
          <a:bodyPr/>
          <a:lstStyle>
            <a:lvl1pPr>
              <a:defRPr>
                <a:solidFill>
                  <a:srgbClr val="FFFEFF"/>
                </a:solidFill>
              </a:defRPr>
            </a:lvl1pPr>
          </a:lstStyle>
          <a:p>
            <a:r>
              <a:rPr lang="en-AU" smtClean="0"/>
              <a:t>Click to edit Master title style</a:t>
            </a:r>
            <a:endParaRPr lang="en-US" dirty="0"/>
          </a:p>
        </p:txBody>
      </p:sp>
      <p:sp>
        <p:nvSpPr>
          <p:cNvPr id="3" name="Vertical Text Placeholder 2"/>
          <p:cNvSpPr>
            <a:spLocks noGrp="1"/>
          </p:cNvSpPr>
          <p:nvPr>
            <p:ph type="body" orient="vert" idx="1"/>
          </p:nvPr>
        </p:nvSpPr>
        <p:spPr>
          <a:xfrm>
            <a:off x="3832488" y="596039"/>
            <a:ext cx="4706276" cy="3942818"/>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Date Placeholder 3"/>
          <p:cNvSpPr>
            <a:spLocks noGrp="1"/>
          </p:cNvSpPr>
          <p:nvPr>
            <p:ph type="dt" sz="half" idx="10"/>
          </p:nvPr>
        </p:nvSpPr>
        <p:spPr/>
        <p:txBody>
          <a:bodyPr/>
          <a:lstStyle/>
          <a:p>
            <a:fld id="{01157059-5EA1-9E4B-85FB-1D73DA8A855A}" type="datetimeFigureOut">
              <a:rPr lang="en-US" smtClean="0"/>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C7ECFE-9FE7-4E42-803E-A67E0A6F77A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9438086" cy="5139929"/>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2" name="Group 21"/>
          <p:cNvGrpSpPr/>
          <p:nvPr/>
        </p:nvGrpSpPr>
        <p:grpSpPr>
          <a:xfrm>
            <a:off x="5789212" y="1274692"/>
            <a:ext cx="2755857" cy="2602816"/>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5855578" y="1762444"/>
            <a:ext cx="2625896" cy="1842332"/>
          </a:xfrm>
        </p:spPr>
        <p:txBody>
          <a:bodyPr vert="eaVert"/>
          <a:lstStyle>
            <a:lvl1pPr algn="l">
              <a:lnSpc>
                <a:spcPct val="80000"/>
              </a:lnSpc>
              <a:defRPr>
                <a:solidFill>
                  <a:srgbClr val="FFFEFF"/>
                </a:solidFill>
              </a:defRPr>
            </a:lvl1pPr>
          </a:lstStyle>
          <a:p>
            <a:r>
              <a:rPr lang="en-AU" smtClean="0"/>
              <a:t>Click to edit Master title style</a:t>
            </a:r>
            <a:endParaRPr lang="en-US" dirty="0"/>
          </a:p>
        </p:txBody>
      </p:sp>
      <p:sp>
        <p:nvSpPr>
          <p:cNvPr id="3" name="Vertical Text Placeholder 2"/>
          <p:cNvSpPr>
            <a:spLocks noGrp="1"/>
          </p:cNvSpPr>
          <p:nvPr>
            <p:ph type="body" orient="vert" idx="1"/>
          </p:nvPr>
        </p:nvSpPr>
        <p:spPr>
          <a:xfrm>
            <a:off x="602061" y="598834"/>
            <a:ext cx="4701467" cy="3942977"/>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Date Placeholder 3"/>
          <p:cNvSpPr>
            <a:spLocks noGrp="1"/>
          </p:cNvSpPr>
          <p:nvPr>
            <p:ph type="dt" sz="half" idx="10"/>
          </p:nvPr>
        </p:nvSpPr>
        <p:spPr>
          <a:xfrm>
            <a:off x="603504" y="240030"/>
            <a:ext cx="2743200" cy="240030"/>
          </a:xfrm>
        </p:spPr>
        <p:txBody>
          <a:bodyPr/>
          <a:lstStyle/>
          <a:p>
            <a:fld id="{01157059-5EA1-9E4B-85FB-1D73DA8A855A}" type="datetimeFigureOut">
              <a:rPr lang="en-US" smtClean="0"/>
              <a:t>5/24/2018</a:t>
            </a:fld>
            <a:endParaRPr lang="en-US"/>
          </a:p>
        </p:txBody>
      </p:sp>
      <p:sp>
        <p:nvSpPr>
          <p:cNvPr id="5" name="Footer Placeholder 4"/>
          <p:cNvSpPr>
            <a:spLocks noGrp="1"/>
          </p:cNvSpPr>
          <p:nvPr>
            <p:ph type="ftr" sz="quarter" idx="11"/>
          </p:nvPr>
        </p:nvSpPr>
        <p:spPr>
          <a:xfrm>
            <a:off x="603504" y="4670298"/>
            <a:ext cx="7941564" cy="240030"/>
          </a:xfrm>
        </p:spPr>
        <p:txBody>
          <a:bodyPr/>
          <a:lstStyle/>
          <a:p>
            <a:endParaRPr lang="en-US"/>
          </a:p>
        </p:txBody>
      </p:sp>
      <p:sp>
        <p:nvSpPr>
          <p:cNvPr id="6" name="Slide Number Placeholder 5"/>
          <p:cNvSpPr>
            <a:spLocks noGrp="1"/>
          </p:cNvSpPr>
          <p:nvPr>
            <p:ph type="sldNum" sz="quarter" idx="12"/>
          </p:nvPr>
        </p:nvSpPr>
        <p:spPr>
          <a:xfrm>
            <a:off x="7852410" y="240030"/>
            <a:ext cx="685800" cy="240030"/>
          </a:xfrm>
        </p:spPr>
        <p:txBody>
          <a:bodyPr/>
          <a:lstStyle/>
          <a:p>
            <a:fld id="{35C7ECFE-9FE7-4E42-803E-A67E0A6F77A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313135" y="0"/>
            <a:ext cx="9438086" cy="5139929"/>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7" name="Group 26"/>
          <p:cNvGrpSpPr/>
          <p:nvPr/>
        </p:nvGrpSpPr>
        <p:grpSpPr>
          <a:xfrm>
            <a:off x="600109" y="1274692"/>
            <a:ext cx="2755857" cy="2602816"/>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2444"/>
            <a:ext cx="2624234" cy="1842332"/>
          </a:xfrm>
        </p:spPr>
        <p:txBody>
          <a:bodyPr/>
          <a:lstStyle>
            <a:lvl1pPr>
              <a:defRPr>
                <a:solidFill>
                  <a:srgbClr val="FFFEFF"/>
                </a:solidFill>
              </a:defRPr>
            </a:lvl1pPr>
          </a:lstStyle>
          <a:p>
            <a:r>
              <a:rPr lang="en-AU" smtClean="0"/>
              <a:t>Click to edit Master title style</a:t>
            </a:r>
            <a:endParaRPr lang="en-US" dirty="0"/>
          </a:p>
        </p:txBody>
      </p:sp>
      <p:sp>
        <p:nvSpPr>
          <p:cNvPr id="3" name="Content Placeholder 2"/>
          <p:cNvSpPr>
            <a:spLocks noGrp="1"/>
          </p:cNvSpPr>
          <p:nvPr>
            <p:ph idx="1"/>
          </p:nvPr>
        </p:nvSpPr>
        <p:spPr>
          <a:xfrm>
            <a:off x="3838837" y="602389"/>
            <a:ext cx="4711405" cy="3936467"/>
          </a:xfrm>
        </p:spPr>
        <p:txBody>
          <a:bodyPr anchor="ct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Date Placeholder 3"/>
          <p:cNvSpPr>
            <a:spLocks noGrp="1"/>
          </p:cNvSpPr>
          <p:nvPr>
            <p:ph type="dt" sz="half" idx="10"/>
          </p:nvPr>
        </p:nvSpPr>
        <p:spPr/>
        <p:txBody>
          <a:bodyPr/>
          <a:lstStyle/>
          <a:p>
            <a:fld id="{01157059-5EA1-9E4B-85FB-1D73DA8A855A}" type="datetimeFigureOut">
              <a:rPr lang="en-US" smtClean="0"/>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C7ECFE-9FE7-4E42-803E-A67E0A6F77A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247255" y="-44532"/>
            <a:ext cx="9386888" cy="5192849"/>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9" name="Group 8"/>
          <p:cNvGrpSpPr/>
          <p:nvPr/>
        </p:nvGrpSpPr>
        <p:grpSpPr>
          <a:xfrm>
            <a:off x="2444660" y="889863"/>
            <a:ext cx="4249609" cy="3358450"/>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2508162" y="1556047"/>
            <a:ext cx="4117668" cy="1267043"/>
          </a:xfrm>
        </p:spPr>
        <p:txBody>
          <a:bodyPr bIns="0" anchor="b">
            <a:normAutofit/>
          </a:bodyPr>
          <a:lstStyle>
            <a:lvl1pPr algn="ctr">
              <a:defRPr sz="4400">
                <a:solidFill>
                  <a:srgbClr val="FFFEFF"/>
                </a:solidFill>
              </a:defRPr>
            </a:lvl1pPr>
          </a:lstStyle>
          <a:p>
            <a:r>
              <a:rPr lang="en-AU" smtClean="0"/>
              <a:t>Click to edit Master title style</a:t>
            </a:r>
            <a:endParaRPr lang="en-US" dirty="0"/>
          </a:p>
        </p:txBody>
      </p:sp>
      <p:sp>
        <p:nvSpPr>
          <p:cNvPr id="3" name="Text Placeholder 2"/>
          <p:cNvSpPr>
            <a:spLocks noGrp="1"/>
          </p:cNvSpPr>
          <p:nvPr>
            <p:ph type="body" idx="1"/>
          </p:nvPr>
        </p:nvSpPr>
        <p:spPr>
          <a:xfrm>
            <a:off x="2508163" y="2885138"/>
            <a:ext cx="4117667" cy="1037828"/>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a:xfrm>
            <a:off x="603504" y="240030"/>
            <a:ext cx="2743200" cy="240030"/>
          </a:xfrm>
        </p:spPr>
        <p:txBody>
          <a:bodyPr/>
          <a:lstStyle/>
          <a:p>
            <a:fld id="{01157059-5EA1-9E4B-85FB-1D73DA8A855A}" type="datetimeFigureOut">
              <a:rPr lang="en-US" smtClean="0"/>
              <a:t>5/24/2018</a:t>
            </a:fld>
            <a:endParaRPr lang="en-US"/>
          </a:p>
        </p:txBody>
      </p:sp>
      <p:sp>
        <p:nvSpPr>
          <p:cNvPr id="5" name="Footer Placeholder 4"/>
          <p:cNvSpPr>
            <a:spLocks noGrp="1"/>
          </p:cNvSpPr>
          <p:nvPr>
            <p:ph type="ftr" sz="quarter" idx="11"/>
          </p:nvPr>
        </p:nvSpPr>
        <p:spPr>
          <a:xfrm>
            <a:off x="603504" y="4670298"/>
            <a:ext cx="7941564" cy="24003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7852410" y="240030"/>
            <a:ext cx="685800" cy="240030"/>
          </a:xfrm>
        </p:spPr>
        <p:txBody>
          <a:bodyPr/>
          <a:lstStyle/>
          <a:p>
            <a:fld id="{35C7ECFE-9FE7-4E42-803E-A67E0A6F77A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313135" y="0"/>
            <a:ext cx="9438086" cy="5139929"/>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59" name="Group 58"/>
          <p:cNvGrpSpPr/>
          <p:nvPr/>
        </p:nvGrpSpPr>
        <p:grpSpPr>
          <a:xfrm>
            <a:off x="600109" y="1274692"/>
            <a:ext cx="2755857" cy="2602816"/>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751" y="1754753"/>
            <a:ext cx="2625621" cy="1852549"/>
          </a:xfrm>
        </p:spPr>
        <p:txBody>
          <a:bodyPr lIns="91440" tIns="91440" rIns="91440" bIns="91440"/>
          <a:lstStyle>
            <a:lvl1pPr>
              <a:defRPr>
                <a:solidFill>
                  <a:srgbClr val="FFFEFF"/>
                </a:solidFill>
              </a:defRPr>
            </a:lvl1pPr>
          </a:lstStyle>
          <a:p>
            <a:r>
              <a:rPr lang="en-AU" smtClean="0"/>
              <a:t>Click to edit Master title style</a:t>
            </a:r>
            <a:endParaRPr lang="en-US" dirty="0"/>
          </a:p>
        </p:txBody>
      </p:sp>
      <p:sp>
        <p:nvSpPr>
          <p:cNvPr id="3" name="Content Placeholder 2"/>
          <p:cNvSpPr>
            <a:spLocks noGrp="1"/>
          </p:cNvSpPr>
          <p:nvPr>
            <p:ph sz="half" idx="1"/>
          </p:nvPr>
        </p:nvSpPr>
        <p:spPr>
          <a:xfrm>
            <a:off x="3840660" y="602392"/>
            <a:ext cx="4702193" cy="1786988"/>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Content Placeholder 3"/>
          <p:cNvSpPr>
            <a:spLocks noGrp="1"/>
          </p:cNvSpPr>
          <p:nvPr>
            <p:ph sz="half" idx="2"/>
          </p:nvPr>
        </p:nvSpPr>
        <p:spPr>
          <a:xfrm>
            <a:off x="3838836" y="2754121"/>
            <a:ext cx="4704017" cy="1787690"/>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5" name="Date Placeholder 4"/>
          <p:cNvSpPr>
            <a:spLocks noGrp="1"/>
          </p:cNvSpPr>
          <p:nvPr>
            <p:ph type="dt" sz="half" idx="10"/>
          </p:nvPr>
        </p:nvSpPr>
        <p:spPr>
          <a:xfrm>
            <a:off x="603504" y="240030"/>
            <a:ext cx="2743200" cy="240030"/>
          </a:xfrm>
        </p:spPr>
        <p:txBody>
          <a:bodyPr/>
          <a:lstStyle/>
          <a:p>
            <a:fld id="{01157059-5EA1-9E4B-85FB-1D73DA8A855A}" type="datetimeFigureOut">
              <a:rPr lang="en-US" smtClean="0"/>
              <a:t>5/24/2018</a:t>
            </a:fld>
            <a:endParaRPr lang="en-US"/>
          </a:p>
        </p:txBody>
      </p:sp>
      <p:sp>
        <p:nvSpPr>
          <p:cNvPr id="6" name="Footer Placeholder 5"/>
          <p:cNvSpPr>
            <a:spLocks noGrp="1"/>
          </p:cNvSpPr>
          <p:nvPr>
            <p:ph type="ftr" sz="quarter" idx="11"/>
          </p:nvPr>
        </p:nvSpPr>
        <p:spPr>
          <a:xfrm>
            <a:off x="603504" y="4670298"/>
            <a:ext cx="7941564" cy="240030"/>
          </a:xfrm>
        </p:spPr>
        <p:txBody>
          <a:bodyPr/>
          <a:lstStyle/>
          <a:p>
            <a:endParaRPr lang="en-US"/>
          </a:p>
        </p:txBody>
      </p:sp>
      <p:sp>
        <p:nvSpPr>
          <p:cNvPr id="7" name="Slide Number Placeholder 6"/>
          <p:cNvSpPr>
            <a:spLocks noGrp="1"/>
          </p:cNvSpPr>
          <p:nvPr>
            <p:ph type="sldNum" sz="quarter" idx="12"/>
          </p:nvPr>
        </p:nvSpPr>
        <p:spPr>
          <a:xfrm>
            <a:off x="7852410" y="240030"/>
            <a:ext cx="685800" cy="240030"/>
          </a:xfrm>
        </p:spPr>
        <p:txBody>
          <a:bodyPr/>
          <a:lstStyle/>
          <a:p>
            <a:fld id="{35C7ECFE-9FE7-4E42-803E-A67E0A6F77A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313135" y="0"/>
            <a:ext cx="9438086" cy="5139929"/>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61" name="Group 60"/>
          <p:cNvGrpSpPr/>
          <p:nvPr/>
        </p:nvGrpSpPr>
        <p:grpSpPr>
          <a:xfrm>
            <a:off x="600109" y="1274692"/>
            <a:ext cx="2755857" cy="2602816"/>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752" y="1772937"/>
            <a:ext cx="2625621" cy="1845373"/>
          </a:xfrm>
        </p:spPr>
        <p:txBody>
          <a:bodyPr lIns="91440" tIns="91440" rIns="91440" bIns="91440"/>
          <a:lstStyle>
            <a:lvl1pPr>
              <a:defRPr>
                <a:solidFill>
                  <a:srgbClr val="FFFEFF"/>
                </a:solidFill>
              </a:defRPr>
            </a:lvl1pPr>
          </a:lstStyle>
          <a:p>
            <a:r>
              <a:rPr lang="en-AU" smtClean="0"/>
              <a:t>Click to edit Master title style</a:t>
            </a:r>
            <a:endParaRPr lang="en-US" dirty="0"/>
          </a:p>
        </p:txBody>
      </p:sp>
      <p:sp>
        <p:nvSpPr>
          <p:cNvPr id="3" name="Text Placeholder 2"/>
          <p:cNvSpPr>
            <a:spLocks noGrp="1"/>
          </p:cNvSpPr>
          <p:nvPr>
            <p:ph type="body" idx="1"/>
          </p:nvPr>
        </p:nvSpPr>
        <p:spPr>
          <a:xfrm>
            <a:off x="3843853" y="602389"/>
            <a:ext cx="4698816" cy="51435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3843980" y="1116740"/>
            <a:ext cx="4698263" cy="1272640"/>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5" name="Text Placeholder 4"/>
          <p:cNvSpPr>
            <a:spLocks noGrp="1"/>
          </p:cNvSpPr>
          <p:nvPr>
            <p:ph type="body" sz="quarter" idx="3"/>
          </p:nvPr>
        </p:nvSpPr>
        <p:spPr>
          <a:xfrm>
            <a:off x="3838989" y="2749415"/>
            <a:ext cx="4698311" cy="51435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3838836" y="3263765"/>
            <a:ext cx="4699191" cy="1278045"/>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7" name="Date Placeholder 6"/>
          <p:cNvSpPr>
            <a:spLocks noGrp="1"/>
          </p:cNvSpPr>
          <p:nvPr>
            <p:ph type="dt" sz="half" idx="10"/>
          </p:nvPr>
        </p:nvSpPr>
        <p:spPr>
          <a:xfrm>
            <a:off x="603504" y="240030"/>
            <a:ext cx="2743200" cy="240030"/>
          </a:xfrm>
        </p:spPr>
        <p:txBody>
          <a:bodyPr/>
          <a:lstStyle/>
          <a:p>
            <a:fld id="{01157059-5EA1-9E4B-85FB-1D73DA8A855A}" type="datetimeFigureOut">
              <a:rPr lang="en-US" smtClean="0"/>
              <a:t>5/24/2018</a:t>
            </a:fld>
            <a:endParaRPr lang="en-US"/>
          </a:p>
        </p:txBody>
      </p:sp>
      <p:sp>
        <p:nvSpPr>
          <p:cNvPr id="8" name="Footer Placeholder 7"/>
          <p:cNvSpPr>
            <a:spLocks noGrp="1"/>
          </p:cNvSpPr>
          <p:nvPr>
            <p:ph type="ftr" sz="quarter" idx="11"/>
          </p:nvPr>
        </p:nvSpPr>
        <p:spPr>
          <a:xfrm>
            <a:off x="603504" y="4670298"/>
            <a:ext cx="7941564" cy="240030"/>
          </a:xfrm>
        </p:spPr>
        <p:txBody>
          <a:bodyPr/>
          <a:lstStyle/>
          <a:p>
            <a:endParaRPr lang="en-US"/>
          </a:p>
        </p:txBody>
      </p:sp>
      <p:sp>
        <p:nvSpPr>
          <p:cNvPr id="9" name="Slide Number Placeholder 8"/>
          <p:cNvSpPr>
            <a:spLocks noGrp="1"/>
          </p:cNvSpPr>
          <p:nvPr>
            <p:ph type="sldNum" sz="quarter" idx="12"/>
          </p:nvPr>
        </p:nvSpPr>
        <p:spPr>
          <a:xfrm>
            <a:off x="7852410" y="240030"/>
            <a:ext cx="685800" cy="240030"/>
          </a:xfrm>
        </p:spPr>
        <p:txBody>
          <a:bodyPr/>
          <a:lstStyle/>
          <a:p>
            <a:fld id="{35C7ECFE-9FE7-4E42-803E-A67E0A6F77A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313135" y="0"/>
            <a:ext cx="9438086" cy="5139929"/>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4" name="Group 23"/>
          <p:cNvGrpSpPr/>
          <p:nvPr/>
        </p:nvGrpSpPr>
        <p:grpSpPr>
          <a:xfrm>
            <a:off x="600109" y="1274692"/>
            <a:ext cx="2755857" cy="2602816"/>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5" y="1762444"/>
            <a:ext cx="2625897" cy="1842332"/>
          </a:xfrm>
        </p:spPr>
        <p:txBody>
          <a:bodyPr/>
          <a:lstStyle>
            <a:lvl1pPr>
              <a:defRPr>
                <a:solidFill>
                  <a:srgbClr val="FFFEFF"/>
                </a:solidFill>
              </a:defRPr>
            </a:lvl1pPr>
          </a:lstStyle>
          <a:p>
            <a:r>
              <a:rPr lang="en-AU" smtClean="0"/>
              <a:t>Click to edit Master title style</a:t>
            </a:r>
            <a:endParaRPr lang="en-US" dirty="0"/>
          </a:p>
        </p:txBody>
      </p:sp>
      <p:sp>
        <p:nvSpPr>
          <p:cNvPr id="3" name="Date Placeholder 2"/>
          <p:cNvSpPr>
            <a:spLocks noGrp="1"/>
          </p:cNvSpPr>
          <p:nvPr>
            <p:ph type="dt" sz="half" idx="10"/>
          </p:nvPr>
        </p:nvSpPr>
        <p:spPr/>
        <p:txBody>
          <a:bodyPr/>
          <a:lstStyle/>
          <a:p>
            <a:fld id="{01157059-5EA1-9E4B-85FB-1D73DA8A855A}" type="datetimeFigureOut">
              <a:rPr lang="en-US" smtClean="0"/>
              <a:t>5/24/2018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C7ECFE-9FE7-4E42-803E-A67E0A6F77A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3504" y="240030"/>
            <a:ext cx="2743200" cy="240030"/>
          </a:xfrm>
        </p:spPr>
        <p:txBody>
          <a:bodyPr/>
          <a:lstStyle/>
          <a:p>
            <a:fld id="{01157059-5EA1-9E4B-85FB-1D73DA8A855A}" type="datetimeFigureOut">
              <a:rPr lang="en-US" smtClean="0"/>
              <a:t>5/24/2018</a:t>
            </a:fld>
            <a:endParaRPr lang="en-US"/>
          </a:p>
        </p:txBody>
      </p:sp>
      <p:sp>
        <p:nvSpPr>
          <p:cNvPr id="3" name="Footer Placeholder 2"/>
          <p:cNvSpPr>
            <a:spLocks noGrp="1"/>
          </p:cNvSpPr>
          <p:nvPr>
            <p:ph type="ftr" sz="quarter" idx="11"/>
          </p:nvPr>
        </p:nvSpPr>
        <p:spPr>
          <a:xfrm>
            <a:off x="603504" y="4670298"/>
            <a:ext cx="7941564" cy="240030"/>
          </a:xfrm>
        </p:spPr>
        <p:txBody>
          <a:bodyPr/>
          <a:lstStyle/>
          <a:p>
            <a:endParaRPr lang="en-US"/>
          </a:p>
        </p:txBody>
      </p:sp>
      <p:sp>
        <p:nvSpPr>
          <p:cNvPr id="4" name="Slide Number Placeholder 3"/>
          <p:cNvSpPr>
            <a:spLocks noGrp="1"/>
          </p:cNvSpPr>
          <p:nvPr>
            <p:ph type="sldNum" sz="quarter" idx="12"/>
          </p:nvPr>
        </p:nvSpPr>
        <p:spPr>
          <a:xfrm>
            <a:off x="7852410" y="240030"/>
            <a:ext cx="685800" cy="240030"/>
          </a:xfrm>
        </p:spPr>
        <p:txBody>
          <a:bodyPr/>
          <a:lstStyle/>
          <a:p>
            <a:fld id="{35C7ECFE-9FE7-4E42-803E-A67E0A6F77A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313135" y="0"/>
            <a:ext cx="9438086" cy="5139929"/>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1" name="Group 20"/>
          <p:cNvGrpSpPr/>
          <p:nvPr/>
        </p:nvGrpSpPr>
        <p:grpSpPr>
          <a:xfrm>
            <a:off x="600109" y="1274692"/>
            <a:ext cx="2755857" cy="2602816"/>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4019"/>
            <a:ext cx="2625898" cy="917474"/>
          </a:xfrm>
        </p:spPr>
        <p:txBody>
          <a:bodyPr bIns="0" anchor="b">
            <a:noAutofit/>
          </a:bodyPr>
          <a:lstStyle>
            <a:lvl1pPr algn="ctr">
              <a:defRPr sz="3200">
                <a:solidFill>
                  <a:srgbClr val="FFFEFF"/>
                </a:solidFill>
              </a:defRPr>
            </a:lvl1pPr>
          </a:lstStyle>
          <a:p>
            <a:r>
              <a:rPr lang="en-AU" smtClean="0"/>
              <a:t>Click to edit Master title style</a:t>
            </a:r>
            <a:endParaRPr lang="en-US" dirty="0"/>
          </a:p>
        </p:txBody>
      </p:sp>
      <p:sp>
        <p:nvSpPr>
          <p:cNvPr id="3" name="Content Placeholder 2"/>
          <p:cNvSpPr>
            <a:spLocks noGrp="1"/>
          </p:cNvSpPr>
          <p:nvPr>
            <p:ph idx="1"/>
          </p:nvPr>
        </p:nvSpPr>
        <p:spPr>
          <a:xfrm>
            <a:off x="3832488" y="602107"/>
            <a:ext cx="4706276" cy="3937455"/>
          </a:xfrm>
        </p:spPr>
        <p:txBody>
          <a:bodyPr anchor="ct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Text Placeholder 3"/>
          <p:cNvSpPr>
            <a:spLocks noGrp="1"/>
          </p:cNvSpPr>
          <p:nvPr>
            <p:ph type="body" sz="half" idx="2"/>
          </p:nvPr>
        </p:nvSpPr>
        <p:spPr>
          <a:xfrm>
            <a:off x="666474" y="2685140"/>
            <a:ext cx="2625898" cy="915873"/>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01157059-5EA1-9E4B-85FB-1D73DA8A855A}" type="datetimeFigureOut">
              <a:rPr lang="en-US" smtClean="0"/>
              <a:t>5/24/2018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C7ECFE-9FE7-4E42-803E-A67E0A6F77A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247255" y="-44532"/>
            <a:ext cx="9386888" cy="5192849"/>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76" name="Group 75"/>
          <p:cNvGrpSpPr/>
          <p:nvPr/>
        </p:nvGrpSpPr>
        <p:grpSpPr>
          <a:xfrm>
            <a:off x="604003" y="1273749"/>
            <a:ext cx="4456155" cy="2602816"/>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5657632" y="0"/>
            <a:ext cx="3486368" cy="51435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smtClean="0"/>
              <a:t>Drag picture to placeholder or click icon to add</a:t>
            </a:r>
            <a:endParaRPr lang="en-US" dirty="0"/>
          </a:p>
        </p:txBody>
      </p:sp>
      <p:sp>
        <p:nvSpPr>
          <p:cNvPr id="2" name="Title 1"/>
          <p:cNvSpPr>
            <a:spLocks noGrp="1"/>
          </p:cNvSpPr>
          <p:nvPr>
            <p:ph type="title"/>
          </p:nvPr>
        </p:nvSpPr>
        <p:spPr>
          <a:xfrm>
            <a:off x="664083" y="1770191"/>
            <a:ext cx="4332485" cy="883524"/>
          </a:xfrm>
        </p:spPr>
        <p:txBody>
          <a:bodyPr bIns="0" anchor="b">
            <a:normAutofit/>
          </a:bodyPr>
          <a:lstStyle>
            <a:lvl1pPr>
              <a:defRPr sz="3600">
                <a:solidFill>
                  <a:srgbClr val="FFFEFF"/>
                </a:solidFill>
              </a:defRPr>
            </a:lvl1pPr>
          </a:lstStyle>
          <a:p>
            <a:r>
              <a:rPr lang="en-AU" smtClean="0"/>
              <a:t>Click to edit Master title style</a:t>
            </a:r>
            <a:endParaRPr lang="en-US" dirty="0"/>
          </a:p>
        </p:txBody>
      </p:sp>
      <p:sp>
        <p:nvSpPr>
          <p:cNvPr id="4" name="Text Placeholder 3"/>
          <p:cNvSpPr>
            <a:spLocks noGrp="1"/>
          </p:cNvSpPr>
          <p:nvPr>
            <p:ph type="body" sz="half" idx="2"/>
          </p:nvPr>
        </p:nvSpPr>
        <p:spPr>
          <a:xfrm>
            <a:off x="664083" y="2658759"/>
            <a:ext cx="4332485" cy="955649"/>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smtClean="0"/>
              <a:t>Click to edit Master text styles</a:t>
            </a:r>
          </a:p>
        </p:txBody>
      </p:sp>
      <p:sp>
        <p:nvSpPr>
          <p:cNvPr id="5" name="Date Placeholder 4"/>
          <p:cNvSpPr>
            <a:spLocks noGrp="1"/>
          </p:cNvSpPr>
          <p:nvPr>
            <p:ph type="dt" sz="half" idx="10"/>
          </p:nvPr>
        </p:nvSpPr>
        <p:spPr>
          <a:xfrm>
            <a:off x="603504" y="240030"/>
            <a:ext cx="2743200" cy="240030"/>
          </a:xfrm>
        </p:spPr>
        <p:txBody>
          <a:bodyPr/>
          <a:lstStyle/>
          <a:p>
            <a:fld id="{01157059-5EA1-9E4B-85FB-1D73DA8A855A}" type="datetimeFigureOut">
              <a:rPr lang="en-US" smtClean="0"/>
              <a:t>5/24/2018</a:t>
            </a:fld>
            <a:endParaRPr lang="en-US"/>
          </a:p>
        </p:txBody>
      </p:sp>
      <p:sp>
        <p:nvSpPr>
          <p:cNvPr id="6" name="Footer Placeholder 5"/>
          <p:cNvSpPr>
            <a:spLocks noGrp="1"/>
          </p:cNvSpPr>
          <p:nvPr>
            <p:ph type="ftr" sz="quarter" idx="11"/>
          </p:nvPr>
        </p:nvSpPr>
        <p:spPr>
          <a:xfrm>
            <a:off x="603505" y="4670298"/>
            <a:ext cx="4456652" cy="240030"/>
          </a:xfrm>
        </p:spPr>
        <p:txBody>
          <a:bodyPr/>
          <a:lstStyle/>
          <a:p>
            <a:endParaRPr lang="en-US"/>
          </a:p>
        </p:txBody>
      </p:sp>
      <p:sp>
        <p:nvSpPr>
          <p:cNvPr id="7" name="Slide Number Placeholder 6"/>
          <p:cNvSpPr>
            <a:spLocks noGrp="1"/>
          </p:cNvSpPr>
          <p:nvPr>
            <p:ph type="sldNum" sz="quarter" idx="12"/>
          </p:nvPr>
        </p:nvSpPr>
        <p:spPr>
          <a:xfrm>
            <a:off x="4371283" y="240030"/>
            <a:ext cx="685800" cy="240030"/>
          </a:xfrm>
        </p:spPr>
        <p:txBody>
          <a:bodyPr/>
          <a:lstStyle/>
          <a:p>
            <a:fld id="{35C7ECFE-9FE7-4E42-803E-A67E0A6F77A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8371" y="1768794"/>
            <a:ext cx="2624000" cy="1842364"/>
          </a:xfrm>
          <a:prstGeom prst="rect">
            <a:avLst/>
          </a:prstGeom>
        </p:spPr>
        <p:txBody>
          <a:bodyPr vert="horz" lIns="228600" tIns="228600" rIns="228600" bIns="228600" rtlCol="0" anchor="ctr">
            <a:normAutofit/>
          </a:bodyPr>
          <a:lstStyle/>
          <a:p>
            <a:r>
              <a:rPr lang="en-AU" smtClean="0"/>
              <a:t>Click to edit Master title style</a:t>
            </a:r>
            <a:endParaRPr lang="en-US" dirty="0"/>
          </a:p>
        </p:txBody>
      </p:sp>
      <p:sp>
        <p:nvSpPr>
          <p:cNvPr id="3" name="Text Placeholder 2"/>
          <p:cNvSpPr>
            <a:spLocks noGrp="1"/>
          </p:cNvSpPr>
          <p:nvPr>
            <p:ph type="body" idx="1"/>
          </p:nvPr>
        </p:nvSpPr>
        <p:spPr>
          <a:xfrm>
            <a:off x="4076238" y="596039"/>
            <a:ext cx="4462527" cy="394281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603504" y="240030"/>
            <a:ext cx="2743200" cy="240030"/>
          </a:xfrm>
          <a:prstGeom prst="rect">
            <a:avLst/>
          </a:prstGeom>
        </p:spPr>
        <p:txBody>
          <a:bodyPr vert="horz" lIns="91440" tIns="45720" rIns="91440" bIns="45720" rtlCol="0" anchor="ctr"/>
          <a:lstStyle>
            <a:lvl1pPr algn="l">
              <a:defRPr sz="1000">
                <a:solidFill>
                  <a:schemeClr val="tx1">
                    <a:tint val="75000"/>
                  </a:schemeClr>
                </a:solidFill>
              </a:defRPr>
            </a:lvl1pPr>
          </a:lstStyle>
          <a:p>
            <a:fld id="{01157059-5EA1-9E4B-85FB-1D73DA8A855A}" type="datetimeFigureOut">
              <a:rPr lang="en-US" smtClean="0"/>
              <a:t>5/24/2018</a:t>
            </a:fld>
            <a:endParaRPr lang="en-US"/>
          </a:p>
        </p:txBody>
      </p:sp>
      <p:sp>
        <p:nvSpPr>
          <p:cNvPr id="5" name="Footer Placeholder 4"/>
          <p:cNvSpPr>
            <a:spLocks noGrp="1"/>
          </p:cNvSpPr>
          <p:nvPr>
            <p:ph type="ftr" sz="quarter" idx="3"/>
          </p:nvPr>
        </p:nvSpPr>
        <p:spPr>
          <a:xfrm>
            <a:off x="603504" y="4670298"/>
            <a:ext cx="7941564" cy="24003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52410" y="240030"/>
            <a:ext cx="685800" cy="240030"/>
          </a:xfrm>
          <a:prstGeom prst="rect">
            <a:avLst/>
          </a:prstGeom>
        </p:spPr>
        <p:txBody>
          <a:bodyPr vert="horz" lIns="91440" tIns="45720" rIns="91440" bIns="45720" rtlCol="0" anchor="ctr"/>
          <a:lstStyle>
            <a:lvl1pPr algn="r">
              <a:defRPr sz="1000">
                <a:solidFill>
                  <a:schemeClr val="tx1">
                    <a:tint val="75000"/>
                  </a:schemeClr>
                </a:solidFill>
              </a:defRPr>
            </a:lvl1pPr>
          </a:lstStyle>
          <a:p>
            <a:fld id="{35C7ECFE-9FE7-4E42-803E-A67E0A6F77A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11</a:t>
            </a:r>
            <a:endParaRPr lang="en-US" dirty="0"/>
          </a:p>
        </p:txBody>
      </p:sp>
      <p:sp>
        <p:nvSpPr>
          <p:cNvPr id="3" name="Subtitle 2"/>
          <p:cNvSpPr>
            <a:spLocks noGrp="1"/>
          </p:cNvSpPr>
          <p:nvPr>
            <p:ph type="subTitle" idx="1"/>
          </p:nvPr>
        </p:nvSpPr>
        <p:spPr/>
        <p:txBody>
          <a:bodyPr/>
          <a:lstStyle/>
          <a:p>
            <a:r>
              <a:rPr lang="en-US" dirty="0" smtClean="0"/>
              <a:t>Castle Rock</a:t>
            </a:r>
            <a:endParaRPr lang="en-US" dirty="0"/>
          </a:p>
        </p:txBody>
      </p:sp>
    </p:spTree>
    <p:extLst>
      <p:ext uri="{BB962C8B-B14F-4D97-AF65-F5344CB8AC3E}">
        <p14:creationId xmlns:p14="http://schemas.microsoft.com/office/powerpoint/2010/main" val="3284645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dirty="0"/>
              <a:t>T</a:t>
            </a:r>
            <a:r>
              <a:rPr lang="en-US" sz="1800" dirty="0" smtClean="0"/>
              <a:t>his scene is like a summary of  the whole story. </a:t>
            </a:r>
            <a:r>
              <a:rPr lang="en-US" sz="1800" dirty="0"/>
              <a:t> </a:t>
            </a:r>
            <a:r>
              <a:rPr lang="en-US" sz="1800" dirty="0" smtClean="0"/>
              <a:t>But what’s missing?</a:t>
            </a:r>
            <a:br>
              <a:rPr lang="en-US" sz="1800" dirty="0" smtClean="0"/>
            </a:br>
            <a:r>
              <a:rPr lang="en-US" sz="2000" dirty="0"/>
              <a:t/>
            </a:r>
            <a:br>
              <a:rPr lang="en-US" sz="2000" dirty="0"/>
            </a:br>
            <a:r>
              <a:rPr lang="en-US" sz="1800" dirty="0" err="1" smtClean="0"/>
              <a:t>Analyse</a:t>
            </a:r>
            <a:r>
              <a:rPr lang="en-US" sz="1800" dirty="0" smtClean="0"/>
              <a:t> this extract and link it to other sections of the story to complete the summary</a:t>
            </a:r>
            <a:endParaRPr lang="en-US" sz="1800"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"Just an ordinary fire. You'd think we could do that, wouldn't you? Just a smoke signal so we can be rescued. Are we savages or what? Only now there's no signal going up. Ships may be passing. Do you remember how he went hunting and the fire went out and a ship passed by? And they all think he's best as chief. Then there was, there was . . . that's his fault, too. If it hadn't been for him it would never have happened. Now Piggy can't see, and they came, stealing--" Ralph's voice ran up "--at night, in darkness, and stole our fire. They stole it. We'd have given them fire if they'd asked. But they stole it and the signal's out and we can't ever be rescued. Don't you see what I mean? We'd have given them fire for themselves only they stole it. I--" </a:t>
            </a:r>
          </a:p>
          <a:p>
            <a:pPr marL="0" indent="0">
              <a:buNone/>
            </a:pPr>
            <a:endParaRPr lang="en-US" dirty="0"/>
          </a:p>
        </p:txBody>
      </p:sp>
    </p:spTree>
    <p:extLst>
      <p:ext uri="{BB962C8B-B14F-4D97-AF65-F5344CB8AC3E}">
        <p14:creationId xmlns:p14="http://schemas.microsoft.com/office/powerpoint/2010/main" val="1159313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Explain the irony of Piggy’s words here.</a:t>
            </a:r>
            <a:br>
              <a:rPr lang="en-US" sz="2400" dirty="0" smtClean="0"/>
            </a:br>
            <a:r>
              <a:rPr lang="en-US" sz="2400" dirty="0"/>
              <a:t/>
            </a:r>
            <a:br>
              <a:rPr lang="en-US" sz="2400" dirty="0"/>
            </a:br>
            <a:r>
              <a:rPr lang="en-US" sz="2400" dirty="0" smtClean="0"/>
              <a:t> Consider what the conch </a:t>
            </a:r>
            <a:r>
              <a:rPr lang="en-US" sz="2400" dirty="0" err="1" smtClean="0"/>
              <a:t>symbolises</a:t>
            </a:r>
            <a:r>
              <a:rPr lang="en-US" sz="2400" dirty="0" smtClean="0"/>
              <a:t>.</a:t>
            </a:r>
            <a:endParaRPr lang="en-US" sz="2400" dirty="0"/>
          </a:p>
        </p:txBody>
      </p:sp>
      <p:sp>
        <p:nvSpPr>
          <p:cNvPr id="3" name="Content Placeholder 2"/>
          <p:cNvSpPr>
            <a:spLocks noGrp="1"/>
          </p:cNvSpPr>
          <p:nvPr>
            <p:ph idx="1"/>
          </p:nvPr>
        </p:nvSpPr>
        <p:spPr>
          <a:xfrm>
            <a:off x="3539153" y="602389"/>
            <a:ext cx="5437165" cy="3936467"/>
          </a:xfrm>
        </p:spPr>
        <p:txBody>
          <a:bodyPr>
            <a:noAutofit/>
          </a:bodyPr>
          <a:lstStyle/>
          <a:p>
            <a:pPr marL="0" indent="0">
              <a:buNone/>
            </a:pPr>
            <a:r>
              <a:rPr lang="en-US" sz="1400" dirty="0"/>
              <a:t>At last Ralph sat up straight and drew back his hair.</a:t>
            </a:r>
            <a:br>
              <a:rPr lang="en-US" sz="1400" dirty="0"/>
            </a:br>
            <a:r>
              <a:rPr lang="en-US" sz="1400" dirty="0"/>
              <a:t>"All right. I mean--you can try if you like. We'll go with you."</a:t>
            </a:r>
            <a:br>
              <a:rPr lang="en-US" sz="1400" dirty="0"/>
            </a:br>
            <a:r>
              <a:rPr lang="en-US" sz="1400" dirty="0"/>
              <a:t>"He'll be painted," said Sam, timidly. "You know how he'll be--"</a:t>
            </a:r>
            <a:br>
              <a:rPr lang="en-US" sz="1400" dirty="0"/>
            </a:br>
            <a:r>
              <a:rPr lang="en-US" sz="1400" dirty="0"/>
              <a:t>"--he won't think much of us--"</a:t>
            </a:r>
            <a:br>
              <a:rPr lang="en-US" sz="1400" dirty="0"/>
            </a:br>
            <a:r>
              <a:rPr lang="en-US" sz="1400" dirty="0"/>
              <a:t>"--if he gets waxy we've had it--"</a:t>
            </a:r>
            <a:br>
              <a:rPr lang="en-US" sz="1400" dirty="0"/>
            </a:br>
            <a:r>
              <a:rPr lang="en-US" sz="1400" dirty="0"/>
              <a:t>Ralph scowled at Sam. Dimly he remembered something Simon had said to him once, </a:t>
            </a:r>
            <a:r>
              <a:rPr lang="en-US" sz="1400" dirty="0" smtClean="0"/>
              <a:t>by </a:t>
            </a:r>
            <a:r>
              <a:rPr lang="en-US" sz="1400" dirty="0"/>
              <a:t>the rocks.</a:t>
            </a:r>
            <a:br>
              <a:rPr lang="en-US" sz="1400" dirty="0"/>
            </a:br>
            <a:r>
              <a:rPr lang="en-US" sz="1400" dirty="0"/>
              <a:t>"Don't be silly," he said. And then he added quickly, "Let's go."</a:t>
            </a:r>
            <a:br>
              <a:rPr lang="en-US" sz="1400" dirty="0"/>
            </a:br>
            <a:r>
              <a:rPr lang="en-US" sz="1400" dirty="0"/>
              <a:t>He held out the conch to Piggy who flushed, this time with pride.</a:t>
            </a:r>
            <a:br>
              <a:rPr lang="en-US" sz="1400" dirty="0"/>
            </a:br>
            <a:r>
              <a:rPr lang="en-US" sz="1400" dirty="0"/>
              <a:t>"You must carry it."</a:t>
            </a:r>
            <a:br>
              <a:rPr lang="en-US" sz="1400" dirty="0"/>
            </a:br>
            <a:r>
              <a:rPr lang="en-US" sz="1400" dirty="0"/>
              <a:t>"When we're ready I'll carry it--"</a:t>
            </a:r>
            <a:br>
              <a:rPr lang="en-US" sz="1400" dirty="0"/>
            </a:br>
            <a:r>
              <a:rPr lang="en-US" sz="1400" dirty="0"/>
              <a:t>Piggy sought in his mind for words to convey his passionate willingness to carry the </a:t>
            </a:r>
            <a:r>
              <a:rPr lang="en-US" sz="1400" dirty="0" smtClean="0"/>
              <a:t>conch </a:t>
            </a:r>
            <a:r>
              <a:rPr lang="en-US" sz="1400" dirty="0"/>
              <a:t>against all odds.</a:t>
            </a:r>
            <a:br>
              <a:rPr lang="en-US" sz="1400" dirty="0"/>
            </a:br>
            <a:r>
              <a:rPr lang="en-US" sz="1400" dirty="0"/>
              <a:t>"I don't mind. I'll be glad, Ralph, only I'll have to be led."</a:t>
            </a:r>
            <a:br>
              <a:rPr lang="en-US" sz="1400" dirty="0"/>
            </a:br>
            <a:endParaRPr lang="en-US" sz="1400" dirty="0"/>
          </a:p>
          <a:p>
            <a:pPr marL="0" indent="0">
              <a:buNone/>
            </a:pPr>
            <a:endParaRPr lang="en-US" sz="1400" dirty="0"/>
          </a:p>
        </p:txBody>
      </p:sp>
    </p:spTree>
    <p:extLst>
      <p:ext uri="{BB962C8B-B14F-4D97-AF65-F5344CB8AC3E}">
        <p14:creationId xmlns:p14="http://schemas.microsoft.com/office/powerpoint/2010/main" val="1818202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Discuss this scene in terms of the central theme</a:t>
            </a:r>
            <a:endParaRPr lang="en-US" sz="2000" dirty="0"/>
          </a:p>
        </p:txBody>
      </p:sp>
      <p:sp>
        <p:nvSpPr>
          <p:cNvPr id="3" name="Content Placeholder 2"/>
          <p:cNvSpPr>
            <a:spLocks noGrp="1"/>
          </p:cNvSpPr>
          <p:nvPr>
            <p:ph idx="1"/>
          </p:nvPr>
        </p:nvSpPr>
        <p:spPr>
          <a:xfrm>
            <a:off x="3539153" y="602389"/>
            <a:ext cx="5408624" cy="3936467"/>
          </a:xfrm>
        </p:spPr>
        <p:txBody>
          <a:bodyPr>
            <a:noAutofit/>
          </a:bodyPr>
          <a:lstStyle/>
          <a:p>
            <a:pPr marL="0" indent="0">
              <a:buNone/>
            </a:pPr>
            <a:r>
              <a:rPr lang="en-US" sz="1400" dirty="0"/>
              <a:t>Silence and pause; but in the silence a curious air-noise, close by Ralph's head. He gave it half his attention--and there it was again; a faint "</a:t>
            </a:r>
            <a:r>
              <a:rPr lang="en-US" sz="1400" dirty="0" err="1"/>
              <a:t>Zup</a:t>
            </a:r>
            <a:r>
              <a:rPr lang="en-US" sz="1400" dirty="0"/>
              <a:t>!" Someone was throwing stones: Roger was dropping them, his one hand still on the lever. Below him, Ralph was a shock of hair and Piggy a bag of fat. </a:t>
            </a:r>
          </a:p>
          <a:p>
            <a:pPr marL="0" indent="0">
              <a:buNone/>
            </a:pPr>
            <a:r>
              <a:rPr lang="en-US" sz="1400" dirty="0"/>
              <a:t>"I got this to say. You're acting like a crowd of kids." The booing rose and died again as Piggy lifted the white, magic shell. </a:t>
            </a:r>
          </a:p>
          <a:p>
            <a:pPr marL="0" indent="0">
              <a:buNone/>
            </a:pPr>
            <a:r>
              <a:rPr lang="en-US" sz="1400" dirty="0"/>
              <a:t>"Which is better--to be a pack of painted Indians like you are, or to be sensible like Ralph is?" </a:t>
            </a:r>
          </a:p>
          <a:p>
            <a:pPr marL="0" indent="0">
              <a:buNone/>
            </a:pPr>
            <a:r>
              <a:rPr lang="en-US" sz="1400" dirty="0"/>
              <a:t>A great clamor rose among the savages. Piggy shouted again. "Which is better--to have rules and agree, or to hunt and kill?" Again the clamor and again--"</a:t>
            </a:r>
            <a:r>
              <a:rPr lang="en-US" sz="1400" dirty="0" err="1"/>
              <a:t>Zup</a:t>
            </a:r>
            <a:r>
              <a:rPr lang="en-US" sz="1400" dirty="0"/>
              <a:t>!"</a:t>
            </a:r>
            <a:br>
              <a:rPr lang="en-US" sz="1400" dirty="0"/>
            </a:br>
            <a:r>
              <a:rPr lang="en-US" sz="1400" dirty="0"/>
              <a:t>Ralph shouted against the noise. </a:t>
            </a:r>
          </a:p>
          <a:p>
            <a:pPr marL="0" indent="0">
              <a:buNone/>
            </a:pPr>
            <a:r>
              <a:rPr lang="en-US" sz="1400" dirty="0"/>
              <a:t>"Which is better, law and rescue, or hunting and breaking things up?" </a:t>
            </a:r>
          </a:p>
          <a:p>
            <a:pPr marL="0" indent="0">
              <a:buNone/>
            </a:pPr>
            <a:endParaRPr lang="en-US" sz="1400" dirty="0"/>
          </a:p>
        </p:txBody>
      </p:sp>
    </p:spTree>
    <p:extLst>
      <p:ext uri="{BB962C8B-B14F-4D97-AF65-F5344CB8AC3E}">
        <p14:creationId xmlns:p14="http://schemas.microsoft.com/office/powerpoint/2010/main" val="10300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Discuss how language is used to </a:t>
            </a:r>
            <a:r>
              <a:rPr lang="en-US" sz="2800" dirty="0" err="1" smtClean="0"/>
              <a:t>dramatise</a:t>
            </a:r>
            <a:r>
              <a:rPr lang="en-US" sz="2800" dirty="0" smtClean="0"/>
              <a:t> the death of Piggy</a:t>
            </a:r>
            <a:endParaRPr lang="en-US" sz="2800" dirty="0"/>
          </a:p>
        </p:txBody>
      </p:sp>
      <p:sp>
        <p:nvSpPr>
          <p:cNvPr id="3" name="Content Placeholder 2"/>
          <p:cNvSpPr>
            <a:spLocks noGrp="1"/>
          </p:cNvSpPr>
          <p:nvPr>
            <p:ph idx="1"/>
          </p:nvPr>
        </p:nvSpPr>
        <p:spPr>
          <a:xfrm>
            <a:off x="3639049" y="602389"/>
            <a:ext cx="5337270" cy="4248623"/>
          </a:xfrm>
        </p:spPr>
        <p:txBody>
          <a:bodyPr>
            <a:noAutofit/>
          </a:bodyPr>
          <a:lstStyle/>
          <a:p>
            <a:pPr marL="0" indent="0">
              <a:buNone/>
            </a:pPr>
            <a:r>
              <a:rPr lang="en-US" sz="1100" dirty="0"/>
              <a:t>Now Jack was yelling too and Ralph could no longer make himself heard. Jack had backed right against the tribe and they were a solid mass of menace that bristled with spears. The intention of a charge was forming among them; they were working up to it and the neck would be swept clear. Ralph stood facing them, a little to one side, his spear ready. By him stood Piggy still holding out the talisman, the fragile, shining beauty of the shell. The storm of sound beat at them, an incantation of hatred. High overhead, Roger, with a sense of delirious abandonment, leaned all his weight on the lever. </a:t>
            </a:r>
          </a:p>
          <a:p>
            <a:pPr marL="0" indent="0">
              <a:buNone/>
            </a:pPr>
            <a:r>
              <a:rPr lang="en-US" sz="1100" dirty="0"/>
              <a:t>Ralph heard the great rock before he saw it. He was aware of a jolt in the earth that came to him through the soles of his feet, and the breaking sound of stones at the top of the cliff. Then the monstrous red thing bounded across the neck and he flung himself flat while the tribe shrieked. </a:t>
            </a:r>
          </a:p>
          <a:p>
            <a:pPr marL="0" indent="0">
              <a:buNone/>
            </a:pPr>
            <a:r>
              <a:rPr lang="en-US" sz="1100" dirty="0"/>
              <a:t>The rock struck Piggy a glancing blow from chin to knee; the conch exploded into a thousand white fragments and ceased to exist. Piggy, saying nothing, with no time for even a grunt, traveled through the air sideways from the rock, turning over as he went. The rock bounded twice and was lost in the forest. Piggy fell forty feet and landed on his back across the square red rock in the sea. His head opened and stuff came out and turned red. Piggy's arms and legs twitched a bit, like a pig's after it has been killed. Then the sea breathed again in a long, slow sigh, the water boiled white and pink over the rock; and when it went, sucking back again, the body of Piggy was gone. </a:t>
            </a:r>
          </a:p>
          <a:p>
            <a:pPr marL="0" indent="0">
              <a:buNone/>
            </a:pPr>
            <a:endParaRPr lang="en-US" sz="1100" dirty="0"/>
          </a:p>
        </p:txBody>
      </p:sp>
    </p:spTree>
    <p:extLst>
      <p:ext uri="{BB962C8B-B14F-4D97-AF65-F5344CB8AC3E}">
        <p14:creationId xmlns:p14="http://schemas.microsoft.com/office/powerpoint/2010/main" val="3331315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smtClean="0"/>
              <a:t>Using this extract and other parts of the story, discuss how Golding  shows the demise of order and civility in the novel. </a:t>
            </a:r>
            <a:endParaRPr lang="en-US" sz="1800" dirty="0"/>
          </a:p>
        </p:txBody>
      </p:sp>
      <p:sp>
        <p:nvSpPr>
          <p:cNvPr id="3" name="Content Placeholder 2"/>
          <p:cNvSpPr>
            <a:spLocks noGrp="1"/>
          </p:cNvSpPr>
          <p:nvPr>
            <p:ph idx="1"/>
          </p:nvPr>
        </p:nvSpPr>
        <p:spPr>
          <a:xfrm>
            <a:off x="3639049" y="602389"/>
            <a:ext cx="5337270" cy="4248623"/>
          </a:xfrm>
        </p:spPr>
        <p:txBody>
          <a:bodyPr>
            <a:noAutofit/>
          </a:bodyPr>
          <a:lstStyle/>
          <a:p>
            <a:pPr marL="0" indent="0">
              <a:buNone/>
            </a:pPr>
            <a:r>
              <a:rPr lang="en-US" sz="1100" dirty="0"/>
              <a:t>Now Jack was yelling too and Ralph could no longer make himself heard. Jack had backed right against the tribe and they were a solid mass of menace that bristled with spears. The intention of a charge was forming among them; they were working up to it and the neck would be swept clear. Ralph stood facing them, a little to one side, his spear ready. By him stood Piggy still holding out the talisman, the fragile, shining beauty of the shell. The storm of sound beat at them, an incantation of hatred. High overhead, Roger, with a sense of delirious abandonment, leaned all his weight on the lever. </a:t>
            </a:r>
          </a:p>
          <a:p>
            <a:pPr marL="0" indent="0">
              <a:buNone/>
            </a:pPr>
            <a:r>
              <a:rPr lang="en-US" sz="1100" dirty="0"/>
              <a:t>Ralph heard the great rock before he saw it. He was aware of a jolt in the earth that came to him through the soles of his feet, and the breaking sound of stones at the top of the cliff. Then the monstrous red thing bounded across the neck and he flung himself flat while the tribe shrieked. </a:t>
            </a:r>
          </a:p>
          <a:p>
            <a:pPr marL="0" indent="0">
              <a:buNone/>
            </a:pPr>
            <a:r>
              <a:rPr lang="en-US" sz="1100" dirty="0"/>
              <a:t>The rock struck Piggy a glancing blow from chin to knee; the conch exploded into a thousand white fragments and ceased to exist. Piggy, saying nothing, with no time for even a grunt, traveled through the air sideways from the rock, turning over as he went. The rock bounded twice and was lost in the forest. Piggy fell forty feet and landed on his back across the square red rock in the sea. His head opened and stuff came out and turned red. Piggy's arms and legs twitched a bit, like a pig's after it has been killed. Then the sea breathed again in a long, slow sigh, the water boiled white and pink over the rock; and when it went, sucking back again, the body of Piggy was gone. </a:t>
            </a:r>
          </a:p>
          <a:p>
            <a:pPr marL="0" indent="0">
              <a:buNone/>
            </a:pPr>
            <a:endParaRPr lang="en-US" sz="1100" dirty="0"/>
          </a:p>
        </p:txBody>
      </p:sp>
      <p:sp>
        <p:nvSpPr>
          <p:cNvPr id="4" name="TextBox 3"/>
          <p:cNvSpPr txBox="1"/>
          <p:nvPr/>
        </p:nvSpPr>
        <p:spPr>
          <a:xfrm>
            <a:off x="598516" y="4172989"/>
            <a:ext cx="2784764" cy="861774"/>
          </a:xfrm>
          <a:prstGeom prst="rect">
            <a:avLst/>
          </a:prstGeom>
          <a:noFill/>
        </p:spPr>
        <p:txBody>
          <a:bodyPr wrap="square" rtlCol="0">
            <a:spAutoFit/>
          </a:bodyPr>
          <a:lstStyle/>
          <a:p>
            <a:r>
              <a:rPr lang="en-US" sz="1000" dirty="0" smtClean="0"/>
              <a:t>Talisman = an object that has a powerful impression or influence on humans</a:t>
            </a:r>
          </a:p>
          <a:p>
            <a:endParaRPr lang="en-US" sz="1000" dirty="0"/>
          </a:p>
          <a:p>
            <a:r>
              <a:rPr lang="en-US" sz="1000" dirty="0" smtClean="0"/>
              <a:t>Incantation = chanting words that have a </a:t>
            </a:r>
            <a:r>
              <a:rPr lang="en-US" sz="1000" smtClean="0"/>
              <a:t>magical power</a:t>
            </a:r>
            <a:endParaRPr lang="en-GB" sz="1000" dirty="0"/>
          </a:p>
        </p:txBody>
      </p:sp>
    </p:spTree>
    <p:extLst>
      <p:ext uri="{BB962C8B-B14F-4D97-AF65-F5344CB8AC3E}">
        <p14:creationId xmlns:p14="http://schemas.microsoft.com/office/powerpoint/2010/main" val="3211753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Discuss how Golding provides clues about </a:t>
            </a:r>
            <a:r>
              <a:rPr lang="en-US" sz="2400" smtClean="0"/>
              <a:t>why people behave the way they do.</a:t>
            </a:r>
            <a:endParaRPr lang="en-US" sz="2400"/>
          </a:p>
        </p:txBody>
      </p:sp>
      <p:sp>
        <p:nvSpPr>
          <p:cNvPr id="3" name="Content Placeholder 2"/>
          <p:cNvSpPr>
            <a:spLocks noGrp="1"/>
          </p:cNvSpPr>
          <p:nvPr>
            <p:ph idx="1"/>
          </p:nvPr>
        </p:nvSpPr>
        <p:spPr>
          <a:xfrm>
            <a:off x="3838837" y="602389"/>
            <a:ext cx="4966232" cy="3936467"/>
          </a:xfrm>
        </p:spPr>
        <p:txBody>
          <a:bodyPr>
            <a:noAutofit/>
          </a:bodyPr>
          <a:lstStyle/>
          <a:p>
            <a:pPr marL="0" indent="0">
              <a:buNone/>
            </a:pPr>
            <a:r>
              <a:rPr lang="en-US" sz="1100" b="1" dirty="0"/>
              <a:t>The chief stopped by the pig, turned and held up his hands.</a:t>
            </a:r>
            <a:br>
              <a:rPr lang="en-US" sz="1100" b="1" dirty="0"/>
            </a:br>
            <a:r>
              <a:rPr lang="en-US" sz="1100" b="1" dirty="0"/>
              <a:t>"Back! Back to the fort!"</a:t>
            </a:r>
            <a:br>
              <a:rPr lang="en-US" sz="1100" b="1" dirty="0"/>
            </a:br>
            <a:r>
              <a:rPr lang="en-US" sz="1100" b="1" dirty="0"/>
              <a:t>Presently the tribe returned noisily to the neck where Roger joined them.</a:t>
            </a:r>
            <a:br>
              <a:rPr lang="en-US" sz="1100" b="1" dirty="0"/>
            </a:br>
            <a:r>
              <a:rPr lang="en-US" sz="1100" b="1" dirty="0"/>
              <a:t>The chief spoke to him angrily.</a:t>
            </a:r>
            <a:br>
              <a:rPr lang="en-US" sz="1100" b="1" dirty="0"/>
            </a:br>
            <a:r>
              <a:rPr lang="en-US" sz="1100" b="1" dirty="0"/>
              <a:t>"Why aren't you on watch?"</a:t>
            </a:r>
            <a:br>
              <a:rPr lang="en-US" sz="1100" b="1" dirty="0"/>
            </a:br>
            <a:r>
              <a:rPr lang="en-US" sz="1100" b="1" dirty="0"/>
              <a:t>Roger looked at him gravely.</a:t>
            </a:r>
            <a:br>
              <a:rPr lang="en-US" sz="1100" b="1" dirty="0"/>
            </a:br>
            <a:r>
              <a:rPr lang="en-US" sz="1100" b="1" dirty="0"/>
              <a:t>"I just came down--"</a:t>
            </a:r>
            <a:br>
              <a:rPr lang="en-US" sz="1100" b="1" dirty="0"/>
            </a:br>
            <a:r>
              <a:rPr lang="en-US" sz="1100" b="1" dirty="0"/>
              <a:t>The hangman's horror clung round him. The chief said no more to him but looked </a:t>
            </a:r>
            <a:r>
              <a:rPr lang="en-US" sz="1100" b="1" dirty="0" smtClean="0"/>
              <a:t>down </a:t>
            </a:r>
            <a:r>
              <a:rPr lang="en-US" sz="1100" b="1" dirty="0"/>
              <a:t>at </a:t>
            </a:r>
            <a:r>
              <a:rPr lang="en-US" sz="1100" b="1" dirty="0" err="1"/>
              <a:t>Samneric</a:t>
            </a:r>
            <a:r>
              <a:rPr lang="en-US" sz="1100" b="1" dirty="0"/>
              <a:t>.</a:t>
            </a:r>
            <a:br>
              <a:rPr lang="en-US" sz="1100" b="1" dirty="0"/>
            </a:br>
            <a:r>
              <a:rPr lang="en-US" sz="1100" b="1" dirty="0"/>
              <a:t>"You got to join the tribe." </a:t>
            </a:r>
          </a:p>
          <a:p>
            <a:pPr marL="0" indent="0">
              <a:buNone/>
            </a:pPr>
            <a:r>
              <a:rPr lang="en-US" sz="1100" b="1" dirty="0"/>
              <a:t>"You </a:t>
            </a:r>
            <a:r>
              <a:rPr lang="en-US" sz="1100" b="1" dirty="0" err="1"/>
              <a:t>lemme</a:t>
            </a:r>
            <a:r>
              <a:rPr lang="en-US" sz="1100" b="1" dirty="0"/>
              <a:t> go--"</a:t>
            </a:r>
            <a:br>
              <a:rPr lang="en-US" sz="1100" b="1" dirty="0"/>
            </a:br>
            <a:r>
              <a:rPr lang="en-US" sz="1100" b="1" dirty="0"/>
              <a:t>"--and me."</a:t>
            </a:r>
            <a:br>
              <a:rPr lang="en-US" sz="1100" b="1" dirty="0"/>
            </a:br>
            <a:r>
              <a:rPr lang="en-US" sz="1100" b="1" dirty="0"/>
              <a:t>The chief snatched one of the few spears that were left and poked Sam in the ribs. "What </a:t>
            </a:r>
            <a:r>
              <a:rPr lang="en-US" sz="1100" b="1" dirty="0" err="1"/>
              <a:t>d'you</a:t>
            </a:r>
            <a:r>
              <a:rPr lang="en-US" sz="1100" b="1" dirty="0"/>
              <a:t> mean by it, eh?" said the chief fiercely. "What </a:t>
            </a:r>
            <a:r>
              <a:rPr lang="en-US" sz="1100" b="1" dirty="0" err="1"/>
              <a:t>d'you</a:t>
            </a:r>
            <a:r>
              <a:rPr lang="en-US" sz="1100" b="1" dirty="0"/>
              <a:t> mean by coming with </a:t>
            </a:r>
            <a:r>
              <a:rPr lang="en-US" sz="1100" b="1" dirty="0" smtClean="0"/>
              <a:t>spears</a:t>
            </a:r>
            <a:r>
              <a:rPr lang="en-US" sz="1100" b="1" dirty="0"/>
              <a:t>? What </a:t>
            </a:r>
            <a:r>
              <a:rPr lang="en-US" sz="1100" b="1" dirty="0" err="1"/>
              <a:t>d'you</a:t>
            </a:r>
            <a:r>
              <a:rPr lang="en-US" sz="1100" b="1" dirty="0"/>
              <a:t> mean by not joining my tribe?"</a:t>
            </a:r>
            <a:br>
              <a:rPr lang="en-US" sz="1100" b="1" dirty="0"/>
            </a:br>
            <a:r>
              <a:rPr lang="en-US" sz="1100" b="1" dirty="0"/>
              <a:t>The prodding became rhythmic. Sam yelled.</a:t>
            </a:r>
            <a:br>
              <a:rPr lang="en-US" sz="1100" b="1" dirty="0"/>
            </a:br>
            <a:r>
              <a:rPr lang="en-US" sz="1100" b="1" dirty="0"/>
              <a:t>"That's not the way."</a:t>
            </a:r>
            <a:br>
              <a:rPr lang="en-US" sz="1100" b="1" dirty="0"/>
            </a:br>
            <a:r>
              <a:rPr lang="en-US" sz="1100" b="1" dirty="0"/>
              <a:t>Roger edged past the chief, only just avoiding pushing him with his shoulder. The </a:t>
            </a:r>
            <a:r>
              <a:rPr lang="en-US" sz="1100" b="1" dirty="0" smtClean="0"/>
              <a:t>yelling </a:t>
            </a:r>
            <a:r>
              <a:rPr lang="en-US" sz="1100" b="1" dirty="0"/>
              <a:t>ceased, and </a:t>
            </a:r>
            <a:r>
              <a:rPr lang="en-US" sz="1100" b="1" dirty="0" err="1"/>
              <a:t>Samneric</a:t>
            </a:r>
            <a:r>
              <a:rPr lang="en-US" sz="1100" b="1" dirty="0"/>
              <a:t> lay looking up in quiet terror. Roger advanced upon them as one wielding a nameless authority. </a:t>
            </a:r>
          </a:p>
          <a:p>
            <a:pPr marL="0" indent="0">
              <a:buNone/>
            </a:pPr>
            <a:endParaRPr lang="en-US" sz="1100" b="1" dirty="0"/>
          </a:p>
        </p:txBody>
      </p:sp>
    </p:spTree>
    <p:extLst>
      <p:ext uri="{BB962C8B-B14F-4D97-AF65-F5344CB8AC3E}">
        <p14:creationId xmlns:p14="http://schemas.microsoft.com/office/powerpoint/2010/main" val="276683367"/>
      </p:ext>
    </p:extLst>
  </p:cSld>
  <p:clrMapOvr>
    <a:masterClrMapping/>
  </p:clrMapOvr>
</p:sld>
</file>

<file path=ppt/theme/theme1.xml><?xml version="1.0" encoding="utf-8"?>
<a:theme xmlns:a="http://schemas.openxmlformats.org/drawingml/2006/main" name="practising analysis">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Atla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practising analysis.thmx</Template>
  <TotalTime>60</TotalTime>
  <Words>1138</Words>
  <Application>Microsoft Office PowerPoint</Application>
  <PresentationFormat>On-screen Show (16:9)</PresentationFormat>
  <Paragraphs>26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 Light</vt:lpstr>
      <vt:lpstr>Rockwell</vt:lpstr>
      <vt:lpstr>Wingdings</vt:lpstr>
      <vt:lpstr>practising analysis</vt:lpstr>
      <vt:lpstr>Chapter 11</vt:lpstr>
      <vt:lpstr>This scene is like a summary of  the whole story.  But what’s missing?  Analyse this extract and link it to other sections of the story to complete the summary</vt:lpstr>
      <vt:lpstr>Explain the irony of Piggy’s words here.   Consider what the conch symbolises.</vt:lpstr>
      <vt:lpstr>Discuss this scene in terms of the central theme</vt:lpstr>
      <vt:lpstr>Discuss how language is used to dramatise the death of Piggy</vt:lpstr>
      <vt:lpstr>Using this extract and other parts of the story, discuss how Golding  shows the demise of order and civility in the novel. </vt:lpstr>
      <vt:lpstr>Discuss how Golding provides clues about why people behave the way they do.</vt:lpstr>
    </vt:vector>
  </TitlesOfParts>
  <Company>mosstribe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11</dc:title>
  <dc:creator>paul moss</dc:creator>
  <cp:lastModifiedBy>Paul  Moss</cp:lastModifiedBy>
  <cp:revision>13</cp:revision>
  <dcterms:created xsi:type="dcterms:W3CDTF">2018-04-14T21:41:30Z</dcterms:created>
  <dcterms:modified xsi:type="dcterms:W3CDTF">2018-05-24T10:55:12Z</dcterms:modified>
</cp:coreProperties>
</file>