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4" d="100"/>
          <a:sy n="104" d="100"/>
        </p:scale>
        <p:origin x="-824" y="-11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247255" y="-44532"/>
            <a:ext cx="9386888" cy="5192849"/>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251971" y="889863"/>
            <a:ext cx="6636259" cy="3358450"/>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319428" y="1556629"/>
            <a:ext cx="6509936" cy="1311547"/>
          </a:xfrm>
        </p:spPr>
        <p:txBody>
          <a:bodyPr bIns="0" anchor="b">
            <a:normAutofit/>
          </a:bodyPr>
          <a:lstStyle>
            <a:lvl1pPr algn="ctr">
              <a:lnSpc>
                <a:spcPct val="80000"/>
              </a:lnSpc>
              <a:defRPr sz="5400" spc="-150">
                <a:solidFill>
                  <a:srgbClr val="FFFEFF"/>
                </a:solidFill>
              </a:defRPr>
            </a:lvl1pPr>
          </a:lstStyle>
          <a:p>
            <a:r>
              <a:rPr lang="en-AU" smtClean="0"/>
              <a:t>Click to edit Master title style</a:t>
            </a:r>
            <a:endParaRPr lang="en-US" dirty="0"/>
          </a:p>
        </p:txBody>
      </p:sp>
      <p:sp>
        <p:nvSpPr>
          <p:cNvPr id="3" name="Subtitle 2"/>
          <p:cNvSpPr>
            <a:spLocks noGrp="1"/>
          </p:cNvSpPr>
          <p:nvPr>
            <p:ph type="subTitle" idx="1"/>
          </p:nvPr>
        </p:nvSpPr>
        <p:spPr>
          <a:xfrm>
            <a:off x="1319428" y="2929701"/>
            <a:ext cx="6505070" cy="991940"/>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AU" smtClean="0"/>
              <a:t>Click to edit Master subtitle style</a:t>
            </a:r>
            <a:endParaRPr lang="en-US" dirty="0"/>
          </a:p>
        </p:txBody>
      </p:sp>
      <p:sp>
        <p:nvSpPr>
          <p:cNvPr id="4" name="Date Placeholder 3"/>
          <p:cNvSpPr>
            <a:spLocks noGrp="1"/>
          </p:cNvSpPr>
          <p:nvPr>
            <p:ph type="dt" sz="half" idx="10"/>
          </p:nvPr>
        </p:nvSpPr>
        <p:spPr>
          <a:xfrm>
            <a:off x="603504" y="240030"/>
            <a:ext cx="2743200" cy="240030"/>
          </a:xfrm>
        </p:spPr>
        <p:txBody>
          <a:bodyPr vert="horz" lIns="91440" tIns="45720" rIns="91440" bIns="45720" rtlCol="0" anchor="ctr"/>
          <a:lstStyle>
            <a:lvl1pPr>
              <a:defRPr lang="en-US"/>
            </a:lvl1pPr>
          </a:lstStyle>
          <a:p>
            <a:fld id="{75CD6D1C-5371-BD4B-8C8B-78C7BE76B201}" type="datetimeFigureOut">
              <a:rPr lang="en-US" smtClean="0"/>
              <a:t>14/04/18</a:t>
            </a:fld>
            <a:endParaRPr lang="en-US"/>
          </a:p>
        </p:txBody>
      </p:sp>
      <p:sp>
        <p:nvSpPr>
          <p:cNvPr id="5" name="Footer Placeholder 4"/>
          <p:cNvSpPr>
            <a:spLocks noGrp="1"/>
          </p:cNvSpPr>
          <p:nvPr>
            <p:ph type="ftr" sz="quarter" idx="11"/>
          </p:nvPr>
        </p:nvSpPr>
        <p:spPr>
          <a:xfrm>
            <a:off x="603504" y="4670298"/>
            <a:ext cx="7941564" cy="24003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7852410" y="240030"/>
            <a:ext cx="685800" cy="240030"/>
          </a:xfrm>
        </p:spPr>
        <p:txBody>
          <a:bodyPr/>
          <a:lstStyle/>
          <a:p>
            <a:fld id="{786DC373-637A-4A4E-BBF9-0D8F9C4A52D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313135" y="0"/>
            <a:ext cx="9438086" cy="5139929"/>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600109" y="1274692"/>
            <a:ext cx="2755857" cy="2602816"/>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5" y="1762445"/>
            <a:ext cx="2625897" cy="1842331"/>
          </a:xfrm>
        </p:spPr>
        <p:txBody>
          <a:bodyPr/>
          <a:lstStyle>
            <a:lvl1pPr>
              <a:defRPr>
                <a:solidFill>
                  <a:srgbClr val="FFFEFF"/>
                </a:solidFill>
              </a:defRPr>
            </a:lvl1pPr>
          </a:lstStyle>
          <a:p>
            <a:r>
              <a:rPr lang="en-AU" smtClean="0"/>
              <a:t>Click to edit Master title style</a:t>
            </a:r>
            <a:endParaRPr lang="en-US" dirty="0"/>
          </a:p>
        </p:txBody>
      </p:sp>
      <p:sp>
        <p:nvSpPr>
          <p:cNvPr id="3" name="Vertical Text Placeholder 2"/>
          <p:cNvSpPr>
            <a:spLocks noGrp="1"/>
          </p:cNvSpPr>
          <p:nvPr>
            <p:ph type="body" orient="vert" idx="1"/>
          </p:nvPr>
        </p:nvSpPr>
        <p:spPr>
          <a:xfrm>
            <a:off x="3832488" y="596039"/>
            <a:ext cx="4706276" cy="3942818"/>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Date Placeholder 3"/>
          <p:cNvSpPr>
            <a:spLocks noGrp="1"/>
          </p:cNvSpPr>
          <p:nvPr>
            <p:ph type="dt" sz="half" idx="10"/>
          </p:nvPr>
        </p:nvSpPr>
        <p:spPr/>
        <p:txBody>
          <a:bodyPr/>
          <a:lstStyle/>
          <a:p>
            <a:fld id="{75CD6D1C-5371-BD4B-8C8B-78C7BE76B201}" type="datetimeFigureOut">
              <a:rPr lang="en-US" smtClean="0"/>
              <a:t>14/04/18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DC373-637A-4A4E-BBF9-0D8F9C4A52D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9438086" cy="5139929"/>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5789212" y="1274692"/>
            <a:ext cx="2755857" cy="2602816"/>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5855578" y="1762444"/>
            <a:ext cx="2625896" cy="1842332"/>
          </a:xfrm>
        </p:spPr>
        <p:txBody>
          <a:bodyPr vert="eaVert"/>
          <a:lstStyle>
            <a:lvl1pPr algn="l">
              <a:lnSpc>
                <a:spcPct val="80000"/>
              </a:lnSpc>
              <a:defRPr>
                <a:solidFill>
                  <a:srgbClr val="FFFEFF"/>
                </a:solidFill>
              </a:defRPr>
            </a:lvl1pPr>
          </a:lstStyle>
          <a:p>
            <a:r>
              <a:rPr lang="en-AU" smtClean="0"/>
              <a:t>Click to edit Master title style</a:t>
            </a:r>
            <a:endParaRPr lang="en-US" dirty="0"/>
          </a:p>
        </p:txBody>
      </p:sp>
      <p:sp>
        <p:nvSpPr>
          <p:cNvPr id="3" name="Vertical Text Placeholder 2"/>
          <p:cNvSpPr>
            <a:spLocks noGrp="1"/>
          </p:cNvSpPr>
          <p:nvPr>
            <p:ph type="body" orient="vert" idx="1"/>
          </p:nvPr>
        </p:nvSpPr>
        <p:spPr>
          <a:xfrm>
            <a:off x="602061" y="598834"/>
            <a:ext cx="4701467" cy="3942977"/>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Date Placeholder 3"/>
          <p:cNvSpPr>
            <a:spLocks noGrp="1"/>
          </p:cNvSpPr>
          <p:nvPr>
            <p:ph type="dt" sz="half" idx="10"/>
          </p:nvPr>
        </p:nvSpPr>
        <p:spPr>
          <a:xfrm>
            <a:off x="603504" y="240030"/>
            <a:ext cx="2743200" cy="240030"/>
          </a:xfrm>
        </p:spPr>
        <p:txBody>
          <a:bodyPr/>
          <a:lstStyle/>
          <a:p>
            <a:fld id="{75CD6D1C-5371-BD4B-8C8B-78C7BE76B201}" type="datetimeFigureOut">
              <a:rPr lang="en-US" smtClean="0"/>
              <a:t>14/04/18</a:t>
            </a:fld>
            <a:endParaRPr lang="en-US"/>
          </a:p>
        </p:txBody>
      </p:sp>
      <p:sp>
        <p:nvSpPr>
          <p:cNvPr id="5" name="Footer Placeholder 4"/>
          <p:cNvSpPr>
            <a:spLocks noGrp="1"/>
          </p:cNvSpPr>
          <p:nvPr>
            <p:ph type="ftr" sz="quarter" idx="11"/>
          </p:nvPr>
        </p:nvSpPr>
        <p:spPr>
          <a:xfrm>
            <a:off x="603504" y="4670298"/>
            <a:ext cx="7941564" cy="240030"/>
          </a:xfrm>
        </p:spPr>
        <p:txBody>
          <a:bodyPr/>
          <a:lstStyle/>
          <a:p>
            <a:endParaRPr lang="en-US"/>
          </a:p>
        </p:txBody>
      </p:sp>
      <p:sp>
        <p:nvSpPr>
          <p:cNvPr id="6" name="Slide Number Placeholder 5"/>
          <p:cNvSpPr>
            <a:spLocks noGrp="1"/>
          </p:cNvSpPr>
          <p:nvPr>
            <p:ph type="sldNum" sz="quarter" idx="12"/>
          </p:nvPr>
        </p:nvSpPr>
        <p:spPr>
          <a:xfrm>
            <a:off x="7852410" y="240030"/>
            <a:ext cx="685800" cy="240030"/>
          </a:xfrm>
        </p:spPr>
        <p:txBody>
          <a:bodyPr/>
          <a:lstStyle/>
          <a:p>
            <a:fld id="{786DC373-637A-4A4E-BBF9-0D8F9C4A52D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313135" y="0"/>
            <a:ext cx="9438086" cy="5139929"/>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600109" y="1274692"/>
            <a:ext cx="2755857" cy="2602816"/>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4" y="1762444"/>
            <a:ext cx="2624234" cy="1842332"/>
          </a:xfrm>
        </p:spPr>
        <p:txBody>
          <a:bodyPr/>
          <a:lstStyle>
            <a:lvl1pPr>
              <a:defRPr>
                <a:solidFill>
                  <a:srgbClr val="FFFEFF"/>
                </a:solidFill>
              </a:defRPr>
            </a:lvl1pPr>
          </a:lstStyle>
          <a:p>
            <a:r>
              <a:rPr lang="en-AU" smtClean="0"/>
              <a:t>Click to edit Master title style</a:t>
            </a:r>
            <a:endParaRPr lang="en-US" dirty="0"/>
          </a:p>
        </p:txBody>
      </p:sp>
      <p:sp>
        <p:nvSpPr>
          <p:cNvPr id="3" name="Content Placeholder 2"/>
          <p:cNvSpPr>
            <a:spLocks noGrp="1"/>
          </p:cNvSpPr>
          <p:nvPr>
            <p:ph idx="1"/>
          </p:nvPr>
        </p:nvSpPr>
        <p:spPr>
          <a:xfrm>
            <a:off x="3838837" y="602389"/>
            <a:ext cx="4711405" cy="3936467"/>
          </a:xfrm>
        </p:spPr>
        <p:txBody>
          <a:bodyPr anchor="ct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Date Placeholder 3"/>
          <p:cNvSpPr>
            <a:spLocks noGrp="1"/>
          </p:cNvSpPr>
          <p:nvPr>
            <p:ph type="dt" sz="half" idx="10"/>
          </p:nvPr>
        </p:nvSpPr>
        <p:spPr/>
        <p:txBody>
          <a:bodyPr/>
          <a:lstStyle/>
          <a:p>
            <a:fld id="{75CD6D1C-5371-BD4B-8C8B-78C7BE76B201}" type="datetimeFigureOut">
              <a:rPr lang="en-US" smtClean="0"/>
              <a:t>14/04/18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DC373-637A-4A4E-BBF9-0D8F9C4A52D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247255" y="-44532"/>
            <a:ext cx="9386888" cy="5192849"/>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2444660" y="889863"/>
            <a:ext cx="4249609" cy="3358450"/>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2508162" y="1556047"/>
            <a:ext cx="4117668" cy="1267043"/>
          </a:xfrm>
        </p:spPr>
        <p:txBody>
          <a:bodyPr bIns="0" anchor="b">
            <a:normAutofit/>
          </a:bodyPr>
          <a:lstStyle>
            <a:lvl1pPr algn="ctr">
              <a:defRPr sz="4400">
                <a:solidFill>
                  <a:srgbClr val="FFFEFF"/>
                </a:solidFill>
              </a:defRPr>
            </a:lvl1pPr>
          </a:lstStyle>
          <a:p>
            <a:r>
              <a:rPr lang="en-AU" smtClean="0"/>
              <a:t>Click to edit Master title style</a:t>
            </a:r>
            <a:endParaRPr lang="en-US" dirty="0"/>
          </a:p>
        </p:txBody>
      </p:sp>
      <p:sp>
        <p:nvSpPr>
          <p:cNvPr id="3" name="Text Placeholder 2"/>
          <p:cNvSpPr>
            <a:spLocks noGrp="1"/>
          </p:cNvSpPr>
          <p:nvPr>
            <p:ph type="body" idx="1"/>
          </p:nvPr>
        </p:nvSpPr>
        <p:spPr>
          <a:xfrm>
            <a:off x="2508163" y="2885138"/>
            <a:ext cx="4117667" cy="1037828"/>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a:xfrm>
            <a:off x="603504" y="240030"/>
            <a:ext cx="2743200" cy="240030"/>
          </a:xfrm>
        </p:spPr>
        <p:txBody>
          <a:bodyPr/>
          <a:lstStyle/>
          <a:p>
            <a:fld id="{75CD6D1C-5371-BD4B-8C8B-78C7BE76B201}" type="datetimeFigureOut">
              <a:rPr lang="en-US" smtClean="0"/>
              <a:t>14/04/18</a:t>
            </a:fld>
            <a:endParaRPr lang="en-US"/>
          </a:p>
        </p:txBody>
      </p:sp>
      <p:sp>
        <p:nvSpPr>
          <p:cNvPr id="5" name="Footer Placeholder 4"/>
          <p:cNvSpPr>
            <a:spLocks noGrp="1"/>
          </p:cNvSpPr>
          <p:nvPr>
            <p:ph type="ftr" sz="quarter" idx="11"/>
          </p:nvPr>
        </p:nvSpPr>
        <p:spPr>
          <a:xfrm>
            <a:off x="603504" y="4670298"/>
            <a:ext cx="7941564" cy="24003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7852410" y="240030"/>
            <a:ext cx="685800" cy="240030"/>
          </a:xfrm>
        </p:spPr>
        <p:txBody>
          <a:bodyPr/>
          <a:lstStyle/>
          <a:p>
            <a:fld id="{786DC373-637A-4A4E-BBF9-0D8F9C4A52D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313135" y="0"/>
            <a:ext cx="9438086" cy="5139929"/>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600109" y="1274692"/>
            <a:ext cx="2755857" cy="2602816"/>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751" y="1754753"/>
            <a:ext cx="2625621" cy="1852549"/>
          </a:xfrm>
        </p:spPr>
        <p:txBody>
          <a:bodyPr lIns="91440" tIns="91440" rIns="91440" bIns="91440"/>
          <a:lstStyle>
            <a:lvl1pPr>
              <a:defRPr>
                <a:solidFill>
                  <a:srgbClr val="FFFEFF"/>
                </a:solidFill>
              </a:defRPr>
            </a:lvl1pPr>
          </a:lstStyle>
          <a:p>
            <a:r>
              <a:rPr lang="en-AU" smtClean="0"/>
              <a:t>Click to edit Master title style</a:t>
            </a:r>
            <a:endParaRPr lang="en-US" dirty="0"/>
          </a:p>
        </p:txBody>
      </p:sp>
      <p:sp>
        <p:nvSpPr>
          <p:cNvPr id="3" name="Content Placeholder 2"/>
          <p:cNvSpPr>
            <a:spLocks noGrp="1"/>
          </p:cNvSpPr>
          <p:nvPr>
            <p:ph sz="half" idx="1"/>
          </p:nvPr>
        </p:nvSpPr>
        <p:spPr>
          <a:xfrm>
            <a:off x="3840660" y="602392"/>
            <a:ext cx="4702193" cy="1786988"/>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Content Placeholder 3"/>
          <p:cNvSpPr>
            <a:spLocks noGrp="1"/>
          </p:cNvSpPr>
          <p:nvPr>
            <p:ph sz="half" idx="2"/>
          </p:nvPr>
        </p:nvSpPr>
        <p:spPr>
          <a:xfrm>
            <a:off x="3838836" y="2754121"/>
            <a:ext cx="4704017" cy="1787690"/>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5" name="Date Placeholder 4"/>
          <p:cNvSpPr>
            <a:spLocks noGrp="1"/>
          </p:cNvSpPr>
          <p:nvPr>
            <p:ph type="dt" sz="half" idx="10"/>
          </p:nvPr>
        </p:nvSpPr>
        <p:spPr>
          <a:xfrm>
            <a:off x="603504" y="240030"/>
            <a:ext cx="2743200" cy="240030"/>
          </a:xfrm>
        </p:spPr>
        <p:txBody>
          <a:bodyPr/>
          <a:lstStyle/>
          <a:p>
            <a:fld id="{75CD6D1C-5371-BD4B-8C8B-78C7BE76B201}" type="datetimeFigureOut">
              <a:rPr lang="en-US" smtClean="0"/>
              <a:t>14/04/18</a:t>
            </a:fld>
            <a:endParaRPr lang="en-US"/>
          </a:p>
        </p:txBody>
      </p:sp>
      <p:sp>
        <p:nvSpPr>
          <p:cNvPr id="6" name="Footer Placeholder 5"/>
          <p:cNvSpPr>
            <a:spLocks noGrp="1"/>
          </p:cNvSpPr>
          <p:nvPr>
            <p:ph type="ftr" sz="quarter" idx="11"/>
          </p:nvPr>
        </p:nvSpPr>
        <p:spPr>
          <a:xfrm>
            <a:off x="603504" y="4670298"/>
            <a:ext cx="7941564" cy="240030"/>
          </a:xfrm>
        </p:spPr>
        <p:txBody>
          <a:bodyPr/>
          <a:lstStyle/>
          <a:p>
            <a:endParaRPr lang="en-US"/>
          </a:p>
        </p:txBody>
      </p:sp>
      <p:sp>
        <p:nvSpPr>
          <p:cNvPr id="7" name="Slide Number Placeholder 6"/>
          <p:cNvSpPr>
            <a:spLocks noGrp="1"/>
          </p:cNvSpPr>
          <p:nvPr>
            <p:ph type="sldNum" sz="quarter" idx="12"/>
          </p:nvPr>
        </p:nvSpPr>
        <p:spPr>
          <a:xfrm>
            <a:off x="7852410" y="240030"/>
            <a:ext cx="685800" cy="240030"/>
          </a:xfrm>
        </p:spPr>
        <p:txBody>
          <a:bodyPr/>
          <a:lstStyle/>
          <a:p>
            <a:fld id="{786DC373-637A-4A4E-BBF9-0D8F9C4A52D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313135" y="0"/>
            <a:ext cx="9438086" cy="5139929"/>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600109" y="1274692"/>
            <a:ext cx="2755857" cy="2602816"/>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752" y="1772937"/>
            <a:ext cx="2625621" cy="1845373"/>
          </a:xfrm>
        </p:spPr>
        <p:txBody>
          <a:bodyPr lIns="91440" tIns="91440" rIns="91440" bIns="91440"/>
          <a:lstStyle>
            <a:lvl1pPr>
              <a:defRPr>
                <a:solidFill>
                  <a:srgbClr val="FFFEFF"/>
                </a:solidFill>
              </a:defRPr>
            </a:lvl1pPr>
          </a:lstStyle>
          <a:p>
            <a:r>
              <a:rPr lang="en-AU" smtClean="0"/>
              <a:t>Click to edit Master title style</a:t>
            </a:r>
            <a:endParaRPr lang="en-US" dirty="0"/>
          </a:p>
        </p:txBody>
      </p:sp>
      <p:sp>
        <p:nvSpPr>
          <p:cNvPr id="3" name="Text Placeholder 2"/>
          <p:cNvSpPr>
            <a:spLocks noGrp="1"/>
          </p:cNvSpPr>
          <p:nvPr>
            <p:ph type="body" idx="1"/>
          </p:nvPr>
        </p:nvSpPr>
        <p:spPr>
          <a:xfrm>
            <a:off x="3843853" y="602389"/>
            <a:ext cx="4698816" cy="51435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3843980" y="1116740"/>
            <a:ext cx="4698263" cy="1272640"/>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5" name="Text Placeholder 4"/>
          <p:cNvSpPr>
            <a:spLocks noGrp="1"/>
          </p:cNvSpPr>
          <p:nvPr>
            <p:ph type="body" sz="quarter" idx="3"/>
          </p:nvPr>
        </p:nvSpPr>
        <p:spPr>
          <a:xfrm>
            <a:off x="3838989" y="2749415"/>
            <a:ext cx="4698311" cy="51435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3838836" y="3263765"/>
            <a:ext cx="4699191" cy="1278045"/>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7" name="Date Placeholder 6"/>
          <p:cNvSpPr>
            <a:spLocks noGrp="1"/>
          </p:cNvSpPr>
          <p:nvPr>
            <p:ph type="dt" sz="half" idx="10"/>
          </p:nvPr>
        </p:nvSpPr>
        <p:spPr>
          <a:xfrm>
            <a:off x="603504" y="240030"/>
            <a:ext cx="2743200" cy="240030"/>
          </a:xfrm>
        </p:spPr>
        <p:txBody>
          <a:bodyPr/>
          <a:lstStyle/>
          <a:p>
            <a:fld id="{75CD6D1C-5371-BD4B-8C8B-78C7BE76B201}" type="datetimeFigureOut">
              <a:rPr lang="en-US" smtClean="0"/>
              <a:t>14/04/18</a:t>
            </a:fld>
            <a:endParaRPr lang="en-US"/>
          </a:p>
        </p:txBody>
      </p:sp>
      <p:sp>
        <p:nvSpPr>
          <p:cNvPr id="8" name="Footer Placeholder 7"/>
          <p:cNvSpPr>
            <a:spLocks noGrp="1"/>
          </p:cNvSpPr>
          <p:nvPr>
            <p:ph type="ftr" sz="quarter" idx="11"/>
          </p:nvPr>
        </p:nvSpPr>
        <p:spPr>
          <a:xfrm>
            <a:off x="603504" y="4670298"/>
            <a:ext cx="7941564" cy="240030"/>
          </a:xfrm>
        </p:spPr>
        <p:txBody>
          <a:bodyPr/>
          <a:lstStyle/>
          <a:p>
            <a:endParaRPr lang="en-US"/>
          </a:p>
        </p:txBody>
      </p:sp>
      <p:sp>
        <p:nvSpPr>
          <p:cNvPr id="9" name="Slide Number Placeholder 8"/>
          <p:cNvSpPr>
            <a:spLocks noGrp="1"/>
          </p:cNvSpPr>
          <p:nvPr>
            <p:ph type="sldNum" sz="quarter" idx="12"/>
          </p:nvPr>
        </p:nvSpPr>
        <p:spPr>
          <a:xfrm>
            <a:off x="7852410" y="240030"/>
            <a:ext cx="685800" cy="240030"/>
          </a:xfrm>
        </p:spPr>
        <p:txBody>
          <a:bodyPr/>
          <a:lstStyle/>
          <a:p>
            <a:fld id="{786DC373-637A-4A4E-BBF9-0D8F9C4A52D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313135" y="0"/>
            <a:ext cx="9438086" cy="5139929"/>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600109" y="1274692"/>
            <a:ext cx="2755857" cy="2602816"/>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5" y="1762444"/>
            <a:ext cx="2625897" cy="1842332"/>
          </a:xfrm>
        </p:spPr>
        <p:txBody>
          <a:bodyPr/>
          <a:lstStyle>
            <a:lvl1pPr>
              <a:defRPr>
                <a:solidFill>
                  <a:srgbClr val="FFFEFF"/>
                </a:solidFill>
              </a:defRPr>
            </a:lvl1pPr>
          </a:lstStyle>
          <a:p>
            <a:r>
              <a:rPr lang="en-AU" smtClean="0"/>
              <a:t>Click to edit Master title style</a:t>
            </a:r>
            <a:endParaRPr lang="en-US" dirty="0"/>
          </a:p>
        </p:txBody>
      </p:sp>
      <p:sp>
        <p:nvSpPr>
          <p:cNvPr id="3" name="Date Placeholder 2"/>
          <p:cNvSpPr>
            <a:spLocks noGrp="1"/>
          </p:cNvSpPr>
          <p:nvPr>
            <p:ph type="dt" sz="half" idx="10"/>
          </p:nvPr>
        </p:nvSpPr>
        <p:spPr/>
        <p:txBody>
          <a:bodyPr/>
          <a:lstStyle/>
          <a:p>
            <a:fld id="{75CD6D1C-5371-BD4B-8C8B-78C7BE76B201}" type="datetimeFigureOut">
              <a:rPr lang="en-US" smtClean="0"/>
              <a:t>14/04/18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6DC373-637A-4A4E-BBF9-0D8F9C4A52D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3504" y="240030"/>
            <a:ext cx="2743200" cy="240030"/>
          </a:xfrm>
        </p:spPr>
        <p:txBody>
          <a:bodyPr/>
          <a:lstStyle/>
          <a:p>
            <a:fld id="{75CD6D1C-5371-BD4B-8C8B-78C7BE76B201}" type="datetimeFigureOut">
              <a:rPr lang="en-US" smtClean="0"/>
              <a:t>14/04/18</a:t>
            </a:fld>
            <a:endParaRPr lang="en-US"/>
          </a:p>
        </p:txBody>
      </p:sp>
      <p:sp>
        <p:nvSpPr>
          <p:cNvPr id="3" name="Footer Placeholder 2"/>
          <p:cNvSpPr>
            <a:spLocks noGrp="1"/>
          </p:cNvSpPr>
          <p:nvPr>
            <p:ph type="ftr" sz="quarter" idx="11"/>
          </p:nvPr>
        </p:nvSpPr>
        <p:spPr>
          <a:xfrm>
            <a:off x="603504" y="4670298"/>
            <a:ext cx="7941564" cy="240030"/>
          </a:xfrm>
        </p:spPr>
        <p:txBody>
          <a:bodyPr/>
          <a:lstStyle/>
          <a:p>
            <a:endParaRPr lang="en-US"/>
          </a:p>
        </p:txBody>
      </p:sp>
      <p:sp>
        <p:nvSpPr>
          <p:cNvPr id="4" name="Slide Number Placeholder 3"/>
          <p:cNvSpPr>
            <a:spLocks noGrp="1"/>
          </p:cNvSpPr>
          <p:nvPr>
            <p:ph type="sldNum" sz="quarter" idx="12"/>
          </p:nvPr>
        </p:nvSpPr>
        <p:spPr>
          <a:xfrm>
            <a:off x="7852410" y="240030"/>
            <a:ext cx="685800" cy="240030"/>
          </a:xfrm>
        </p:spPr>
        <p:txBody>
          <a:bodyPr/>
          <a:lstStyle/>
          <a:p>
            <a:fld id="{786DC373-637A-4A4E-BBF9-0D8F9C4A52D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313135" y="0"/>
            <a:ext cx="9438086" cy="5139929"/>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600109" y="1274692"/>
            <a:ext cx="2755857" cy="2602816"/>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4" y="1764019"/>
            <a:ext cx="2625898" cy="917474"/>
          </a:xfrm>
        </p:spPr>
        <p:txBody>
          <a:bodyPr bIns="0" anchor="b">
            <a:noAutofit/>
          </a:bodyPr>
          <a:lstStyle>
            <a:lvl1pPr algn="ctr">
              <a:defRPr sz="3200">
                <a:solidFill>
                  <a:srgbClr val="FFFEFF"/>
                </a:solidFill>
              </a:defRPr>
            </a:lvl1pPr>
          </a:lstStyle>
          <a:p>
            <a:r>
              <a:rPr lang="en-AU" smtClean="0"/>
              <a:t>Click to edit Master title style</a:t>
            </a:r>
            <a:endParaRPr lang="en-US" dirty="0"/>
          </a:p>
        </p:txBody>
      </p:sp>
      <p:sp>
        <p:nvSpPr>
          <p:cNvPr id="3" name="Content Placeholder 2"/>
          <p:cNvSpPr>
            <a:spLocks noGrp="1"/>
          </p:cNvSpPr>
          <p:nvPr>
            <p:ph idx="1"/>
          </p:nvPr>
        </p:nvSpPr>
        <p:spPr>
          <a:xfrm>
            <a:off x="3832488" y="602107"/>
            <a:ext cx="4706276" cy="3937455"/>
          </a:xfrm>
        </p:spPr>
        <p:txBody>
          <a:bodyPr anchor="ct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Text Placeholder 3"/>
          <p:cNvSpPr>
            <a:spLocks noGrp="1"/>
          </p:cNvSpPr>
          <p:nvPr>
            <p:ph type="body" sz="half" idx="2"/>
          </p:nvPr>
        </p:nvSpPr>
        <p:spPr>
          <a:xfrm>
            <a:off x="666474" y="2685140"/>
            <a:ext cx="2625898" cy="915873"/>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75CD6D1C-5371-BD4B-8C8B-78C7BE76B201}" type="datetimeFigureOut">
              <a:rPr lang="en-US" smtClean="0"/>
              <a:t>14/04/18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DC373-637A-4A4E-BBF9-0D8F9C4A52D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247255" y="-44532"/>
            <a:ext cx="9386888" cy="5192849"/>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604003" y="1273749"/>
            <a:ext cx="4456155" cy="2602816"/>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5657632" y="0"/>
            <a:ext cx="3486368" cy="51435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AU" smtClean="0"/>
              <a:t>Drag picture to placeholder or click icon to add</a:t>
            </a:r>
            <a:endParaRPr lang="en-US" dirty="0"/>
          </a:p>
        </p:txBody>
      </p:sp>
      <p:sp>
        <p:nvSpPr>
          <p:cNvPr id="2" name="Title 1"/>
          <p:cNvSpPr>
            <a:spLocks noGrp="1"/>
          </p:cNvSpPr>
          <p:nvPr>
            <p:ph type="title"/>
          </p:nvPr>
        </p:nvSpPr>
        <p:spPr>
          <a:xfrm>
            <a:off x="664083" y="1770191"/>
            <a:ext cx="4332485" cy="883524"/>
          </a:xfrm>
        </p:spPr>
        <p:txBody>
          <a:bodyPr bIns="0" anchor="b">
            <a:normAutofit/>
          </a:bodyPr>
          <a:lstStyle>
            <a:lvl1pPr>
              <a:defRPr sz="3600">
                <a:solidFill>
                  <a:srgbClr val="FFFEFF"/>
                </a:solidFill>
              </a:defRPr>
            </a:lvl1pPr>
          </a:lstStyle>
          <a:p>
            <a:r>
              <a:rPr lang="en-AU" smtClean="0"/>
              <a:t>Click to edit Master title style</a:t>
            </a:r>
            <a:endParaRPr lang="en-US" dirty="0"/>
          </a:p>
        </p:txBody>
      </p:sp>
      <p:sp>
        <p:nvSpPr>
          <p:cNvPr id="4" name="Text Placeholder 3"/>
          <p:cNvSpPr>
            <a:spLocks noGrp="1"/>
          </p:cNvSpPr>
          <p:nvPr>
            <p:ph type="body" sz="half" idx="2"/>
          </p:nvPr>
        </p:nvSpPr>
        <p:spPr>
          <a:xfrm>
            <a:off x="664083" y="2658759"/>
            <a:ext cx="4332485" cy="955649"/>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AU" smtClean="0"/>
              <a:t>Click to edit Master text styles</a:t>
            </a:r>
          </a:p>
        </p:txBody>
      </p:sp>
      <p:sp>
        <p:nvSpPr>
          <p:cNvPr id="5" name="Date Placeholder 4"/>
          <p:cNvSpPr>
            <a:spLocks noGrp="1"/>
          </p:cNvSpPr>
          <p:nvPr>
            <p:ph type="dt" sz="half" idx="10"/>
          </p:nvPr>
        </p:nvSpPr>
        <p:spPr>
          <a:xfrm>
            <a:off x="603504" y="240030"/>
            <a:ext cx="2743200" cy="240030"/>
          </a:xfrm>
        </p:spPr>
        <p:txBody>
          <a:bodyPr/>
          <a:lstStyle/>
          <a:p>
            <a:fld id="{75CD6D1C-5371-BD4B-8C8B-78C7BE76B201}" type="datetimeFigureOut">
              <a:rPr lang="en-US" smtClean="0"/>
              <a:t>14/04/18</a:t>
            </a:fld>
            <a:endParaRPr lang="en-US"/>
          </a:p>
        </p:txBody>
      </p:sp>
      <p:sp>
        <p:nvSpPr>
          <p:cNvPr id="6" name="Footer Placeholder 5"/>
          <p:cNvSpPr>
            <a:spLocks noGrp="1"/>
          </p:cNvSpPr>
          <p:nvPr>
            <p:ph type="ftr" sz="quarter" idx="11"/>
          </p:nvPr>
        </p:nvSpPr>
        <p:spPr>
          <a:xfrm>
            <a:off x="603505" y="4670298"/>
            <a:ext cx="4456652" cy="240030"/>
          </a:xfrm>
        </p:spPr>
        <p:txBody>
          <a:bodyPr/>
          <a:lstStyle/>
          <a:p>
            <a:endParaRPr lang="en-US"/>
          </a:p>
        </p:txBody>
      </p:sp>
      <p:sp>
        <p:nvSpPr>
          <p:cNvPr id="7" name="Slide Number Placeholder 6"/>
          <p:cNvSpPr>
            <a:spLocks noGrp="1"/>
          </p:cNvSpPr>
          <p:nvPr>
            <p:ph type="sldNum" sz="quarter" idx="12"/>
          </p:nvPr>
        </p:nvSpPr>
        <p:spPr>
          <a:xfrm>
            <a:off x="4371283" y="240030"/>
            <a:ext cx="685800" cy="240030"/>
          </a:xfrm>
        </p:spPr>
        <p:txBody>
          <a:bodyPr/>
          <a:lstStyle/>
          <a:p>
            <a:fld id="{786DC373-637A-4A4E-BBF9-0D8F9C4A52D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8371" y="1768794"/>
            <a:ext cx="2624000" cy="1842364"/>
          </a:xfrm>
          <a:prstGeom prst="rect">
            <a:avLst/>
          </a:prstGeom>
        </p:spPr>
        <p:txBody>
          <a:bodyPr vert="horz" lIns="228600" tIns="228600" rIns="228600" bIns="228600" rtlCol="0" anchor="ctr">
            <a:normAutofit/>
          </a:bodyPr>
          <a:lstStyle/>
          <a:p>
            <a:r>
              <a:rPr lang="en-AU" smtClean="0"/>
              <a:t>Click to edit Master title style</a:t>
            </a:r>
            <a:endParaRPr lang="en-US" dirty="0"/>
          </a:p>
        </p:txBody>
      </p:sp>
      <p:sp>
        <p:nvSpPr>
          <p:cNvPr id="3" name="Text Placeholder 2"/>
          <p:cNvSpPr>
            <a:spLocks noGrp="1"/>
          </p:cNvSpPr>
          <p:nvPr>
            <p:ph type="body" idx="1"/>
          </p:nvPr>
        </p:nvSpPr>
        <p:spPr>
          <a:xfrm>
            <a:off x="4076238" y="596039"/>
            <a:ext cx="4462527" cy="394281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603504" y="240030"/>
            <a:ext cx="2743200" cy="240030"/>
          </a:xfrm>
          <a:prstGeom prst="rect">
            <a:avLst/>
          </a:prstGeom>
        </p:spPr>
        <p:txBody>
          <a:bodyPr vert="horz" lIns="91440" tIns="45720" rIns="91440" bIns="45720" rtlCol="0" anchor="ctr"/>
          <a:lstStyle>
            <a:lvl1pPr algn="l">
              <a:defRPr sz="1000">
                <a:solidFill>
                  <a:schemeClr val="tx1">
                    <a:tint val="75000"/>
                  </a:schemeClr>
                </a:solidFill>
              </a:defRPr>
            </a:lvl1pPr>
          </a:lstStyle>
          <a:p>
            <a:fld id="{75CD6D1C-5371-BD4B-8C8B-78C7BE76B201}" type="datetimeFigureOut">
              <a:rPr lang="en-US" smtClean="0"/>
              <a:t>14/04/18</a:t>
            </a:fld>
            <a:endParaRPr lang="en-US"/>
          </a:p>
        </p:txBody>
      </p:sp>
      <p:sp>
        <p:nvSpPr>
          <p:cNvPr id="5" name="Footer Placeholder 4"/>
          <p:cNvSpPr>
            <a:spLocks noGrp="1"/>
          </p:cNvSpPr>
          <p:nvPr>
            <p:ph type="ftr" sz="quarter" idx="3"/>
          </p:nvPr>
        </p:nvSpPr>
        <p:spPr>
          <a:xfrm>
            <a:off x="603504" y="4670298"/>
            <a:ext cx="7941564" cy="24003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52410" y="240030"/>
            <a:ext cx="685800" cy="240030"/>
          </a:xfrm>
          <a:prstGeom prst="rect">
            <a:avLst/>
          </a:prstGeom>
        </p:spPr>
        <p:txBody>
          <a:bodyPr vert="horz" lIns="91440" tIns="45720" rIns="91440" bIns="45720" rtlCol="0" anchor="ctr"/>
          <a:lstStyle>
            <a:lvl1pPr algn="r">
              <a:defRPr sz="1000">
                <a:solidFill>
                  <a:schemeClr val="tx1">
                    <a:tint val="75000"/>
                  </a:schemeClr>
                </a:solidFill>
              </a:defRPr>
            </a:lvl1pPr>
          </a:lstStyle>
          <a:p>
            <a:fld id="{786DC373-637A-4A4E-BBF9-0D8F9C4A52D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12</a:t>
            </a:r>
            <a:endParaRPr lang="en-US" dirty="0"/>
          </a:p>
        </p:txBody>
      </p:sp>
      <p:sp>
        <p:nvSpPr>
          <p:cNvPr id="3" name="Subtitle 2"/>
          <p:cNvSpPr>
            <a:spLocks noGrp="1"/>
          </p:cNvSpPr>
          <p:nvPr>
            <p:ph type="subTitle" idx="1"/>
          </p:nvPr>
        </p:nvSpPr>
        <p:spPr/>
        <p:txBody>
          <a:bodyPr/>
          <a:lstStyle/>
          <a:p>
            <a:r>
              <a:rPr lang="en-US" dirty="0" smtClean="0"/>
              <a:t>Cry of the hunters</a:t>
            </a:r>
            <a:endParaRPr lang="en-US" dirty="0"/>
          </a:p>
        </p:txBody>
      </p:sp>
    </p:spTree>
    <p:extLst>
      <p:ext uri="{BB962C8B-B14F-4D97-AF65-F5344CB8AC3E}">
        <p14:creationId xmlns:p14="http://schemas.microsoft.com/office/powerpoint/2010/main" val="838948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Discuss the paradox of power being suggested in this extract</a:t>
            </a:r>
            <a:endParaRPr lang="en-US" sz="2000"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He argued unconvincingly that they would let him alone, perhaps even make an outlaw of him. But then the fatal unreasoning knowledge came to him again. The breaking of the conch and the deaths of Piggy and Simon lay over the island like a vapor. These painted </a:t>
            </a:r>
            <a:r>
              <a:rPr lang="en-US" dirty="0" smtClean="0"/>
              <a:t>savages </a:t>
            </a:r>
            <a:r>
              <a:rPr lang="en-US" dirty="0"/>
              <a:t>would go further and further. Then there was that indefinable connection between himself and Jack; who therefore would never let him alone; never. </a:t>
            </a:r>
            <a:endParaRPr lang="en-US" dirty="0"/>
          </a:p>
          <a:p>
            <a:pPr marL="0" indent="0">
              <a:buNone/>
            </a:pPr>
            <a:r>
              <a:rPr lang="en-US" dirty="0"/>
              <a:t>He paused, sun-flecked, holding up a bough, prepared to duck under it. A spasm of terror set him shaking and he cried aloud. </a:t>
            </a:r>
            <a:endParaRPr lang="en-US" dirty="0"/>
          </a:p>
          <a:p>
            <a:pPr marL="0" indent="0">
              <a:buNone/>
            </a:pPr>
            <a:r>
              <a:rPr lang="en-US" dirty="0"/>
              <a:t>"No. They're not as bad as that. It</a:t>
            </a:r>
            <a:br>
              <a:rPr lang="en-US" dirty="0"/>
            </a:br>
            <a:endParaRPr lang="en-US" dirty="0"/>
          </a:p>
          <a:p>
            <a:pPr marL="0" indent="0">
              <a:buNone/>
            </a:pPr>
            <a:endParaRPr lang="en-US" dirty="0"/>
          </a:p>
        </p:txBody>
      </p:sp>
    </p:spTree>
    <p:extLst>
      <p:ext uri="{BB962C8B-B14F-4D97-AF65-F5344CB8AC3E}">
        <p14:creationId xmlns:p14="http://schemas.microsoft.com/office/powerpoint/2010/main" val="3973635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Discuss Jack’s reaction to the Lord of the Flies compared to Simon’s.</a:t>
            </a:r>
            <a:endParaRPr lang="en-US" sz="2400" dirty="0"/>
          </a:p>
        </p:txBody>
      </p:sp>
      <p:sp>
        <p:nvSpPr>
          <p:cNvPr id="3" name="Content Placeholder 2"/>
          <p:cNvSpPr>
            <a:spLocks noGrp="1"/>
          </p:cNvSpPr>
          <p:nvPr>
            <p:ph idx="1"/>
          </p:nvPr>
        </p:nvSpPr>
        <p:spPr>
          <a:xfrm>
            <a:off x="3838837" y="602389"/>
            <a:ext cx="5051757" cy="3936467"/>
          </a:xfrm>
        </p:spPr>
        <p:txBody>
          <a:bodyPr>
            <a:noAutofit/>
          </a:bodyPr>
          <a:lstStyle/>
          <a:p>
            <a:pPr marL="0" indent="0">
              <a:buNone/>
            </a:pPr>
            <a:r>
              <a:rPr lang="en-US" sz="1200" dirty="0"/>
              <a:t>He walked slowly into the middle of the clearing and looked steadily at the skull that gleamed as white as ever the conch had done and seemed to jeer at him cynically. An inquisitive ant was busy in one of the eye sockets but otherwise the thing was lifeless. </a:t>
            </a:r>
            <a:endParaRPr lang="en-US" sz="1200" dirty="0"/>
          </a:p>
          <a:p>
            <a:pPr marL="0" indent="0">
              <a:buNone/>
            </a:pPr>
            <a:r>
              <a:rPr lang="en-US" sz="1200" dirty="0"/>
              <a:t>Or was it? </a:t>
            </a:r>
            <a:endParaRPr lang="en-US" sz="1200" dirty="0"/>
          </a:p>
          <a:p>
            <a:pPr marL="0" indent="0">
              <a:buNone/>
            </a:pPr>
            <a:r>
              <a:rPr lang="en-US" sz="1200" dirty="0"/>
              <a:t>Little prickles of sensation ran up and down his back. He stood, the skull about on a level with his face, and held up his hair with two hands. The teeth grinned, the empty sockets seemed to hold his gaze masterfully and without effort. </a:t>
            </a:r>
            <a:endParaRPr lang="en-US" sz="1200" dirty="0"/>
          </a:p>
          <a:p>
            <a:pPr marL="0" indent="0">
              <a:buNone/>
            </a:pPr>
            <a:r>
              <a:rPr lang="en-US" sz="1200" dirty="0"/>
              <a:t>What was it? </a:t>
            </a:r>
            <a:endParaRPr lang="en-US" sz="1200" dirty="0"/>
          </a:p>
          <a:p>
            <a:pPr marL="0" indent="0">
              <a:buNone/>
            </a:pPr>
            <a:r>
              <a:rPr lang="en-US" sz="1200" dirty="0"/>
              <a:t>The skull regarded Ralph like one who knows all the answers and won't tell. A sick fear and rage swept him. Fiercely he hit out at the filthy thing in front of him that bobbed like a toy and came back, still grinning into his face, so that he lashed and cried out in loathing. Then he was licking his bruised knuckles and looking at the bare stick, while the skull lay in two pieces, its grin now six feet across. He wrenched the quivering stick from the crack and held it as a spear between him and the white pieces. Then he backed away, keeping his face to the skull that lay grinning at the sky. </a:t>
            </a:r>
            <a:endParaRPr lang="en-US" sz="1200" dirty="0"/>
          </a:p>
          <a:p>
            <a:pPr marL="0" indent="0">
              <a:buNone/>
            </a:pPr>
            <a:endParaRPr lang="en-US" sz="1200" dirty="0"/>
          </a:p>
        </p:txBody>
      </p:sp>
    </p:spTree>
    <p:extLst>
      <p:ext uri="{BB962C8B-B14F-4D97-AF65-F5344CB8AC3E}">
        <p14:creationId xmlns:p14="http://schemas.microsoft.com/office/powerpoint/2010/main" val="1967575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Discuss how Golding is </a:t>
            </a:r>
            <a:r>
              <a:rPr lang="en-US" sz="2400" dirty="0" err="1" smtClean="0"/>
              <a:t>emphasising</a:t>
            </a:r>
            <a:r>
              <a:rPr lang="en-US" sz="2400" dirty="0" smtClean="0"/>
              <a:t> the importance of civility in this last section of </a:t>
            </a:r>
            <a:r>
              <a:rPr lang="en-US" sz="2400" smtClean="0"/>
              <a:t>the story.</a:t>
            </a:r>
            <a:endParaRPr lang="en-US" sz="2400"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Ralph looked at him dumbly. For a moment he had a fleeting picture of the strange glamour that had once invested the beaches. But the island was scorched up like dead wood-- Simon was dead--and Jack had. . . . The tears began to flow and sobs shook him. He gave himself up to them now for the first time on the island; great, shuddering spasms of grief that </a:t>
            </a:r>
            <a:r>
              <a:rPr lang="en-US" dirty="0" smtClean="0"/>
              <a:t>seemed </a:t>
            </a:r>
            <a:r>
              <a:rPr lang="en-US" dirty="0"/>
              <a:t>to wrench his whole body. His voice rose under the black smoke before the burning wreckage of the island; and infected by that emotion, the other little boys began to shake and sob too. And in the middle of them, with filthy body, matted hair, and </a:t>
            </a:r>
            <a:r>
              <a:rPr lang="en-US" dirty="0" err="1"/>
              <a:t>unwiped</a:t>
            </a:r>
            <a:r>
              <a:rPr lang="en-US" dirty="0"/>
              <a:t> nose, Ralph wept for the end of innocence, the darkness of man's heart, and the fall through the air of the true, wise friend called Piggy. </a:t>
            </a:r>
            <a:endParaRPr lang="en-US" dirty="0"/>
          </a:p>
          <a:p>
            <a:pPr marL="0" indent="0">
              <a:buNone/>
            </a:pPr>
            <a:endParaRPr lang="en-US" dirty="0"/>
          </a:p>
        </p:txBody>
      </p:sp>
    </p:spTree>
    <p:extLst>
      <p:ext uri="{BB962C8B-B14F-4D97-AF65-F5344CB8AC3E}">
        <p14:creationId xmlns:p14="http://schemas.microsoft.com/office/powerpoint/2010/main" val="4006987368"/>
      </p:ext>
    </p:extLst>
  </p:cSld>
  <p:clrMapOvr>
    <a:masterClrMapping/>
  </p:clrMapOvr>
</p:sld>
</file>

<file path=ppt/theme/theme1.xml><?xml version="1.0" encoding="utf-8"?>
<a:theme xmlns:a="http://schemas.openxmlformats.org/drawingml/2006/main" name="practising analysis">
  <a:themeElements>
    <a:clrScheme name="Formal">
      <a:dk1>
        <a:srgbClr val="534239"/>
      </a:dk1>
      <a:lt1>
        <a:srgbClr val="FFFFFF"/>
      </a:lt1>
      <a:dk2>
        <a:srgbClr val="3D3A48"/>
      </a:dk2>
      <a:lt2>
        <a:srgbClr val="E1DFD1"/>
      </a:lt2>
      <a:accent1>
        <a:srgbClr val="907F76"/>
      </a:accent1>
      <a:accent2>
        <a:srgbClr val="A46645"/>
      </a:accent2>
      <a:accent3>
        <a:srgbClr val="CD9C47"/>
      </a:accent3>
      <a:accent4>
        <a:srgbClr val="9A92CD"/>
      </a:accent4>
      <a:accent5>
        <a:srgbClr val="7D639B"/>
      </a:accent5>
      <a:accent6>
        <a:srgbClr val="733678"/>
      </a:accent6>
      <a:hlink>
        <a:srgbClr val="A84914"/>
      </a:hlink>
      <a:folHlink>
        <a:srgbClr val="B25672"/>
      </a:folHlink>
    </a:clrScheme>
    <a:fontScheme name="Atlas">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xmlns=""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practising analysis.thmx</Template>
  <TotalTime>22</TotalTime>
  <Words>569</Words>
  <Application>Microsoft Macintosh PowerPoint</Application>
  <PresentationFormat>On-screen Show (16:9)</PresentationFormat>
  <Paragraphs>14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practising analysis</vt:lpstr>
      <vt:lpstr>Chapter 12</vt:lpstr>
      <vt:lpstr>Discuss the paradox of power being suggested in this extract</vt:lpstr>
      <vt:lpstr>Discuss Jack’s reaction to the Lord of the Flies compared to Simon’s.</vt:lpstr>
      <vt:lpstr>Discuss how Golding is emphasising the importance of civility in this last section of the story.</vt:lpstr>
    </vt:vector>
  </TitlesOfParts>
  <Company>mosstribe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dc:title>
  <dc:creator>paul moss</dc:creator>
  <cp:lastModifiedBy>paul moss</cp:lastModifiedBy>
  <cp:revision>3</cp:revision>
  <dcterms:created xsi:type="dcterms:W3CDTF">2018-04-14T22:33:29Z</dcterms:created>
  <dcterms:modified xsi:type="dcterms:W3CDTF">2018-04-14T22:56:02Z</dcterms:modified>
</cp:coreProperties>
</file>